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64" r:id="rId2"/>
    <p:sldId id="257" r:id="rId3"/>
    <p:sldId id="280" r:id="rId4"/>
    <p:sldId id="279" r:id="rId5"/>
    <p:sldId id="276" r:id="rId6"/>
    <p:sldId id="258" r:id="rId7"/>
    <p:sldId id="281" r:id="rId8"/>
    <p:sldId id="259" r:id="rId9"/>
    <p:sldId id="265" r:id="rId10"/>
    <p:sldId id="266" r:id="rId11"/>
    <p:sldId id="267" r:id="rId12"/>
    <p:sldId id="268" r:id="rId13"/>
    <p:sldId id="269" r:id="rId14"/>
    <p:sldId id="270" r:id="rId15"/>
    <p:sldId id="271" r:id="rId16"/>
    <p:sldId id="272" r:id="rId17"/>
    <p:sldId id="273" r:id="rId18"/>
    <p:sldId id="278" r:id="rId19"/>
    <p:sldId id="256" r:id="rId20"/>
    <p:sldId id="274" r:id="rId21"/>
  </p:sldIdLst>
  <p:sldSz cx="9144000" cy="6858000" type="screen4x3"/>
  <p:notesSz cx="6858000" cy="90836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497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6EDFBA-7A46-4422-A62B-6078F4AA990D}" type="doc">
      <dgm:prSet loTypeId="urn:microsoft.com/office/officeart/2005/8/layout/cycle7" loCatId="cycle" qsTypeId="urn:microsoft.com/office/officeart/2005/8/quickstyle/3d3" qsCatId="3D" csTypeId="urn:microsoft.com/office/officeart/2005/8/colors/colorful5" csCatId="colorful" phldr="1"/>
      <dgm:spPr/>
      <dgm:t>
        <a:bodyPr/>
        <a:lstStyle/>
        <a:p>
          <a:endParaRPr lang="en-US"/>
        </a:p>
      </dgm:t>
    </dgm:pt>
    <dgm:pt modelId="{F3D9A2EE-571A-4893-9FA4-FF20471B7970}">
      <dgm:prSet phldrT="[Text]"/>
      <dgm:spPr/>
      <dgm:t>
        <a:bodyPr/>
        <a:lstStyle/>
        <a:p>
          <a:r>
            <a:rPr lang="en-US" dirty="0" smtClean="0"/>
            <a:t>Do I know you?</a:t>
          </a:r>
          <a:endParaRPr lang="en-US" dirty="0"/>
        </a:p>
      </dgm:t>
    </dgm:pt>
    <dgm:pt modelId="{6F507EC8-B390-4825-8C76-53A444F34504}" type="parTrans" cxnId="{6733A7D8-174A-4095-B4F1-81B934ACF8A4}">
      <dgm:prSet/>
      <dgm:spPr/>
      <dgm:t>
        <a:bodyPr/>
        <a:lstStyle/>
        <a:p>
          <a:endParaRPr lang="en-US"/>
        </a:p>
      </dgm:t>
    </dgm:pt>
    <dgm:pt modelId="{949C2A86-857A-4989-8F30-3599FEF48140}" type="sibTrans" cxnId="{6733A7D8-174A-4095-B4F1-81B934ACF8A4}">
      <dgm:prSet/>
      <dgm:spPr/>
      <dgm:t>
        <a:bodyPr/>
        <a:lstStyle/>
        <a:p>
          <a:endParaRPr lang="en-US" dirty="0"/>
        </a:p>
      </dgm:t>
    </dgm:pt>
    <dgm:pt modelId="{D18394FD-A3D0-4C59-AB9E-A9A0EAE0D9D5}">
      <dgm:prSet phldrT="[Text]"/>
      <dgm:spPr/>
      <dgm:t>
        <a:bodyPr/>
        <a:lstStyle/>
        <a:p>
          <a:r>
            <a:rPr lang="en-US" dirty="0" smtClean="0"/>
            <a:t>Just Shut up and do your job. </a:t>
          </a:r>
        </a:p>
        <a:p>
          <a:r>
            <a:rPr lang="en-US" dirty="0" smtClean="0"/>
            <a:t>What you do doesn’t matter.</a:t>
          </a:r>
          <a:endParaRPr lang="en-US" dirty="0"/>
        </a:p>
      </dgm:t>
    </dgm:pt>
    <dgm:pt modelId="{3AF9FF19-DEE2-4EF4-906B-5841367473B8}" type="parTrans" cxnId="{B2F3FA6C-84A4-4C44-BDB9-C74F9AF6248C}">
      <dgm:prSet/>
      <dgm:spPr/>
      <dgm:t>
        <a:bodyPr/>
        <a:lstStyle/>
        <a:p>
          <a:endParaRPr lang="en-US"/>
        </a:p>
      </dgm:t>
    </dgm:pt>
    <dgm:pt modelId="{FD1E1567-A912-4142-B361-E31B88FE93B9}" type="sibTrans" cxnId="{B2F3FA6C-84A4-4C44-BDB9-C74F9AF6248C}">
      <dgm:prSet/>
      <dgm:spPr/>
      <dgm:t>
        <a:bodyPr/>
        <a:lstStyle/>
        <a:p>
          <a:endParaRPr lang="en-US" dirty="0"/>
        </a:p>
      </dgm:t>
    </dgm:pt>
    <dgm:pt modelId="{13AF6C15-5553-4D75-9BE4-47AD2476E3D7}">
      <dgm:prSet phldrT="[Text]"/>
      <dgm:spPr/>
      <dgm:t>
        <a:bodyPr/>
        <a:lstStyle/>
        <a:p>
          <a:r>
            <a:rPr lang="en-US" dirty="0" smtClean="0"/>
            <a:t>Remember that project you did last year? Well you really blew it! </a:t>
          </a:r>
        </a:p>
        <a:p>
          <a:r>
            <a:rPr lang="en-US" b="1" dirty="0" smtClean="0"/>
            <a:t>YOUR FIRED!</a:t>
          </a:r>
          <a:endParaRPr lang="en-US" b="1" dirty="0"/>
        </a:p>
      </dgm:t>
    </dgm:pt>
    <dgm:pt modelId="{AEAB354A-C2DB-4F41-B713-7ED69B46BE68}" type="parTrans" cxnId="{71EEC4BA-A2C1-4AA8-947A-DA83A82F7E62}">
      <dgm:prSet/>
      <dgm:spPr/>
      <dgm:t>
        <a:bodyPr/>
        <a:lstStyle/>
        <a:p>
          <a:endParaRPr lang="en-US"/>
        </a:p>
      </dgm:t>
    </dgm:pt>
    <dgm:pt modelId="{6D17A568-D971-4D3B-865B-D7A16F029CDE}" type="sibTrans" cxnId="{71EEC4BA-A2C1-4AA8-947A-DA83A82F7E62}">
      <dgm:prSet/>
      <dgm:spPr/>
      <dgm:t>
        <a:bodyPr/>
        <a:lstStyle/>
        <a:p>
          <a:endParaRPr lang="en-US" dirty="0"/>
        </a:p>
      </dgm:t>
    </dgm:pt>
    <dgm:pt modelId="{25B5FB3B-8AB8-40B3-9963-E49219646302}" type="pres">
      <dgm:prSet presAssocID="{AE6EDFBA-7A46-4422-A62B-6078F4AA990D}" presName="Name0" presStyleCnt="0">
        <dgm:presLayoutVars>
          <dgm:dir/>
          <dgm:resizeHandles val="exact"/>
        </dgm:presLayoutVars>
      </dgm:prSet>
      <dgm:spPr/>
      <dgm:t>
        <a:bodyPr/>
        <a:lstStyle/>
        <a:p>
          <a:endParaRPr lang="en-US"/>
        </a:p>
      </dgm:t>
    </dgm:pt>
    <dgm:pt modelId="{AE5B9ADC-D46E-4025-BE5B-D0104E26019E}" type="pres">
      <dgm:prSet presAssocID="{F3D9A2EE-571A-4893-9FA4-FF20471B7970}" presName="node" presStyleLbl="node1" presStyleIdx="0" presStyleCnt="3">
        <dgm:presLayoutVars>
          <dgm:bulletEnabled val="1"/>
        </dgm:presLayoutVars>
      </dgm:prSet>
      <dgm:spPr/>
      <dgm:t>
        <a:bodyPr/>
        <a:lstStyle/>
        <a:p>
          <a:endParaRPr lang="en-US"/>
        </a:p>
      </dgm:t>
    </dgm:pt>
    <dgm:pt modelId="{80576AFF-66E2-40FE-9C29-6EC47BE6D632}" type="pres">
      <dgm:prSet presAssocID="{949C2A86-857A-4989-8F30-3599FEF48140}" presName="sibTrans" presStyleLbl="sibTrans2D1" presStyleIdx="0" presStyleCnt="3"/>
      <dgm:spPr/>
      <dgm:t>
        <a:bodyPr/>
        <a:lstStyle/>
        <a:p>
          <a:endParaRPr lang="en-US"/>
        </a:p>
      </dgm:t>
    </dgm:pt>
    <dgm:pt modelId="{DCE8506F-C96F-4C17-8667-C67E7E0A14A0}" type="pres">
      <dgm:prSet presAssocID="{949C2A86-857A-4989-8F30-3599FEF48140}" presName="connectorText" presStyleLbl="sibTrans2D1" presStyleIdx="0" presStyleCnt="3"/>
      <dgm:spPr/>
      <dgm:t>
        <a:bodyPr/>
        <a:lstStyle/>
        <a:p>
          <a:endParaRPr lang="en-US"/>
        </a:p>
      </dgm:t>
    </dgm:pt>
    <dgm:pt modelId="{7E30BDE8-FB4B-49B1-AE72-F2A499C9700F}" type="pres">
      <dgm:prSet presAssocID="{D18394FD-A3D0-4C59-AB9E-A9A0EAE0D9D5}" presName="node" presStyleLbl="node1" presStyleIdx="1" presStyleCnt="3">
        <dgm:presLayoutVars>
          <dgm:bulletEnabled val="1"/>
        </dgm:presLayoutVars>
      </dgm:prSet>
      <dgm:spPr/>
      <dgm:t>
        <a:bodyPr/>
        <a:lstStyle/>
        <a:p>
          <a:endParaRPr lang="en-US"/>
        </a:p>
      </dgm:t>
    </dgm:pt>
    <dgm:pt modelId="{ED87EDD4-F0BB-4DC1-A7B3-D60ADF4ADCB3}" type="pres">
      <dgm:prSet presAssocID="{FD1E1567-A912-4142-B361-E31B88FE93B9}" presName="sibTrans" presStyleLbl="sibTrans2D1" presStyleIdx="1" presStyleCnt="3"/>
      <dgm:spPr/>
      <dgm:t>
        <a:bodyPr/>
        <a:lstStyle/>
        <a:p>
          <a:endParaRPr lang="en-US"/>
        </a:p>
      </dgm:t>
    </dgm:pt>
    <dgm:pt modelId="{6BDD547F-CDA2-4144-8832-FC830E6C6B88}" type="pres">
      <dgm:prSet presAssocID="{FD1E1567-A912-4142-B361-E31B88FE93B9}" presName="connectorText" presStyleLbl="sibTrans2D1" presStyleIdx="1" presStyleCnt="3"/>
      <dgm:spPr/>
      <dgm:t>
        <a:bodyPr/>
        <a:lstStyle/>
        <a:p>
          <a:endParaRPr lang="en-US"/>
        </a:p>
      </dgm:t>
    </dgm:pt>
    <dgm:pt modelId="{A67136D1-2851-4E62-9847-1D131499F2F8}" type="pres">
      <dgm:prSet presAssocID="{13AF6C15-5553-4D75-9BE4-47AD2476E3D7}" presName="node" presStyleLbl="node1" presStyleIdx="2" presStyleCnt="3">
        <dgm:presLayoutVars>
          <dgm:bulletEnabled val="1"/>
        </dgm:presLayoutVars>
      </dgm:prSet>
      <dgm:spPr/>
      <dgm:t>
        <a:bodyPr/>
        <a:lstStyle/>
        <a:p>
          <a:endParaRPr lang="en-US"/>
        </a:p>
      </dgm:t>
    </dgm:pt>
    <dgm:pt modelId="{DE000920-9542-42ED-B7AC-DACE4C3732A3}" type="pres">
      <dgm:prSet presAssocID="{6D17A568-D971-4D3B-865B-D7A16F029CDE}" presName="sibTrans" presStyleLbl="sibTrans2D1" presStyleIdx="2" presStyleCnt="3"/>
      <dgm:spPr/>
      <dgm:t>
        <a:bodyPr/>
        <a:lstStyle/>
        <a:p>
          <a:endParaRPr lang="en-US"/>
        </a:p>
      </dgm:t>
    </dgm:pt>
    <dgm:pt modelId="{961EB9A1-FE2B-4A68-ADF3-38AAC0EABA6C}" type="pres">
      <dgm:prSet presAssocID="{6D17A568-D971-4D3B-865B-D7A16F029CDE}" presName="connectorText" presStyleLbl="sibTrans2D1" presStyleIdx="2" presStyleCnt="3"/>
      <dgm:spPr/>
      <dgm:t>
        <a:bodyPr/>
        <a:lstStyle/>
        <a:p>
          <a:endParaRPr lang="en-US"/>
        </a:p>
      </dgm:t>
    </dgm:pt>
  </dgm:ptLst>
  <dgm:cxnLst>
    <dgm:cxn modelId="{6733A7D8-174A-4095-B4F1-81B934ACF8A4}" srcId="{AE6EDFBA-7A46-4422-A62B-6078F4AA990D}" destId="{F3D9A2EE-571A-4893-9FA4-FF20471B7970}" srcOrd="0" destOrd="0" parTransId="{6F507EC8-B390-4825-8C76-53A444F34504}" sibTransId="{949C2A86-857A-4989-8F30-3599FEF48140}"/>
    <dgm:cxn modelId="{B1D1F4CA-3132-4436-8224-C6D5A85DA6A8}" type="presOf" srcId="{AE6EDFBA-7A46-4422-A62B-6078F4AA990D}" destId="{25B5FB3B-8AB8-40B3-9963-E49219646302}" srcOrd="0" destOrd="0" presId="urn:microsoft.com/office/officeart/2005/8/layout/cycle7"/>
    <dgm:cxn modelId="{606E2F08-1D99-4A64-886B-B80B61A75F03}" type="presOf" srcId="{6D17A568-D971-4D3B-865B-D7A16F029CDE}" destId="{DE000920-9542-42ED-B7AC-DACE4C3732A3}" srcOrd="0" destOrd="0" presId="urn:microsoft.com/office/officeart/2005/8/layout/cycle7"/>
    <dgm:cxn modelId="{B2F3FA6C-84A4-4C44-BDB9-C74F9AF6248C}" srcId="{AE6EDFBA-7A46-4422-A62B-6078F4AA990D}" destId="{D18394FD-A3D0-4C59-AB9E-A9A0EAE0D9D5}" srcOrd="1" destOrd="0" parTransId="{3AF9FF19-DEE2-4EF4-906B-5841367473B8}" sibTransId="{FD1E1567-A912-4142-B361-E31B88FE93B9}"/>
    <dgm:cxn modelId="{3AFBF758-3147-47D5-95E6-CC290522CC2A}" type="presOf" srcId="{D18394FD-A3D0-4C59-AB9E-A9A0EAE0D9D5}" destId="{7E30BDE8-FB4B-49B1-AE72-F2A499C9700F}" srcOrd="0" destOrd="0" presId="urn:microsoft.com/office/officeart/2005/8/layout/cycle7"/>
    <dgm:cxn modelId="{71EEC4BA-A2C1-4AA8-947A-DA83A82F7E62}" srcId="{AE6EDFBA-7A46-4422-A62B-6078F4AA990D}" destId="{13AF6C15-5553-4D75-9BE4-47AD2476E3D7}" srcOrd="2" destOrd="0" parTransId="{AEAB354A-C2DB-4F41-B713-7ED69B46BE68}" sibTransId="{6D17A568-D971-4D3B-865B-D7A16F029CDE}"/>
    <dgm:cxn modelId="{95F54F1F-B96F-46FF-ABE0-0510AF6B0FF0}" type="presOf" srcId="{FD1E1567-A912-4142-B361-E31B88FE93B9}" destId="{ED87EDD4-F0BB-4DC1-A7B3-D60ADF4ADCB3}" srcOrd="0" destOrd="0" presId="urn:microsoft.com/office/officeart/2005/8/layout/cycle7"/>
    <dgm:cxn modelId="{36D1F3C7-D72F-42C8-B61F-9496B84650D8}" type="presOf" srcId="{949C2A86-857A-4989-8F30-3599FEF48140}" destId="{80576AFF-66E2-40FE-9C29-6EC47BE6D632}" srcOrd="0" destOrd="0" presId="urn:microsoft.com/office/officeart/2005/8/layout/cycle7"/>
    <dgm:cxn modelId="{7CEA6676-413E-4C5F-B7A9-5F498FCD0015}" type="presOf" srcId="{F3D9A2EE-571A-4893-9FA4-FF20471B7970}" destId="{AE5B9ADC-D46E-4025-BE5B-D0104E26019E}" srcOrd="0" destOrd="0" presId="urn:microsoft.com/office/officeart/2005/8/layout/cycle7"/>
    <dgm:cxn modelId="{222A13CF-59B7-49C9-BADC-FFB17F4A9943}" type="presOf" srcId="{949C2A86-857A-4989-8F30-3599FEF48140}" destId="{DCE8506F-C96F-4C17-8667-C67E7E0A14A0}" srcOrd="1" destOrd="0" presId="urn:microsoft.com/office/officeart/2005/8/layout/cycle7"/>
    <dgm:cxn modelId="{28F20A9E-5E67-4CAE-A513-051E40D42858}" type="presOf" srcId="{13AF6C15-5553-4D75-9BE4-47AD2476E3D7}" destId="{A67136D1-2851-4E62-9847-1D131499F2F8}" srcOrd="0" destOrd="0" presId="urn:microsoft.com/office/officeart/2005/8/layout/cycle7"/>
    <dgm:cxn modelId="{0EF8357E-2A87-4970-90BC-6DD7DE0F60D4}" type="presOf" srcId="{FD1E1567-A912-4142-B361-E31B88FE93B9}" destId="{6BDD547F-CDA2-4144-8832-FC830E6C6B88}" srcOrd="1" destOrd="0" presId="urn:microsoft.com/office/officeart/2005/8/layout/cycle7"/>
    <dgm:cxn modelId="{151E69E3-429E-41FB-A2B6-8BB79F62C35A}" type="presOf" srcId="{6D17A568-D971-4D3B-865B-D7A16F029CDE}" destId="{961EB9A1-FE2B-4A68-ADF3-38AAC0EABA6C}" srcOrd="1" destOrd="0" presId="urn:microsoft.com/office/officeart/2005/8/layout/cycle7"/>
    <dgm:cxn modelId="{17815C48-F294-4CA2-8135-C3D7CE46B07A}" type="presParOf" srcId="{25B5FB3B-8AB8-40B3-9963-E49219646302}" destId="{AE5B9ADC-D46E-4025-BE5B-D0104E26019E}" srcOrd="0" destOrd="0" presId="urn:microsoft.com/office/officeart/2005/8/layout/cycle7"/>
    <dgm:cxn modelId="{DFBC2097-36C0-4B68-9559-877976DFD8C1}" type="presParOf" srcId="{25B5FB3B-8AB8-40B3-9963-E49219646302}" destId="{80576AFF-66E2-40FE-9C29-6EC47BE6D632}" srcOrd="1" destOrd="0" presId="urn:microsoft.com/office/officeart/2005/8/layout/cycle7"/>
    <dgm:cxn modelId="{29F98BBD-FD76-4D71-900A-05DC1DDC1748}" type="presParOf" srcId="{80576AFF-66E2-40FE-9C29-6EC47BE6D632}" destId="{DCE8506F-C96F-4C17-8667-C67E7E0A14A0}" srcOrd="0" destOrd="0" presId="urn:microsoft.com/office/officeart/2005/8/layout/cycle7"/>
    <dgm:cxn modelId="{CFD671A0-5796-4FBE-9CD3-326B8D7A45FF}" type="presParOf" srcId="{25B5FB3B-8AB8-40B3-9963-E49219646302}" destId="{7E30BDE8-FB4B-49B1-AE72-F2A499C9700F}" srcOrd="2" destOrd="0" presId="urn:microsoft.com/office/officeart/2005/8/layout/cycle7"/>
    <dgm:cxn modelId="{F6F208B8-D1BD-4488-BCD0-D363BE13A00F}" type="presParOf" srcId="{25B5FB3B-8AB8-40B3-9963-E49219646302}" destId="{ED87EDD4-F0BB-4DC1-A7B3-D60ADF4ADCB3}" srcOrd="3" destOrd="0" presId="urn:microsoft.com/office/officeart/2005/8/layout/cycle7"/>
    <dgm:cxn modelId="{15305BF6-7D08-4972-B150-553B23876D43}" type="presParOf" srcId="{ED87EDD4-F0BB-4DC1-A7B3-D60ADF4ADCB3}" destId="{6BDD547F-CDA2-4144-8832-FC830E6C6B88}" srcOrd="0" destOrd="0" presId="urn:microsoft.com/office/officeart/2005/8/layout/cycle7"/>
    <dgm:cxn modelId="{71545FA1-E80B-45B7-ADCF-55854A6A7860}" type="presParOf" srcId="{25B5FB3B-8AB8-40B3-9963-E49219646302}" destId="{A67136D1-2851-4E62-9847-1D131499F2F8}" srcOrd="4" destOrd="0" presId="urn:microsoft.com/office/officeart/2005/8/layout/cycle7"/>
    <dgm:cxn modelId="{52705723-2476-402B-A3DA-BB94FE567207}" type="presParOf" srcId="{25B5FB3B-8AB8-40B3-9963-E49219646302}" destId="{DE000920-9542-42ED-B7AC-DACE4C3732A3}" srcOrd="5" destOrd="0" presId="urn:microsoft.com/office/officeart/2005/8/layout/cycle7"/>
    <dgm:cxn modelId="{9DBD5CD4-10C9-4E57-B1CA-1141F52BF6D6}" type="presParOf" srcId="{DE000920-9542-42ED-B7AC-DACE4C3732A3}" destId="{961EB9A1-FE2B-4A68-ADF3-38AAC0EABA6C}" srcOrd="0" destOrd="0" presId="urn:microsoft.com/office/officeart/2005/8/layout/cycle7"/>
  </dgm:cxnLst>
  <dgm:bg/>
  <dgm:whole/>
</dgm:dataModel>
</file>

<file path=ppt/diagrams/data2.xml><?xml version="1.0" encoding="utf-8"?>
<dgm:dataModel xmlns:dgm="http://schemas.openxmlformats.org/drawingml/2006/diagram" xmlns:a="http://schemas.openxmlformats.org/drawingml/2006/main">
  <dgm:ptLst>
    <dgm:pt modelId="{AE6EDFBA-7A46-4422-A62B-6078F4AA990D}" type="doc">
      <dgm:prSet loTypeId="urn:microsoft.com/office/officeart/2005/8/layout/cycle7" loCatId="cycle" qsTypeId="urn:microsoft.com/office/officeart/2005/8/quickstyle/3d3" qsCatId="3D" csTypeId="urn:microsoft.com/office/officeart/2005/8/colors/colorful5" csCatId="colorful" phldr="1"/>
      <dgm:spPr/>
      <dgm:t>
        <a:bodyPr/>
        <a:lstStyle/>
        <a:p>
          <a:endParaRPr lang="en-US"/>
        </a:p>
      </dgm:t>
    </dgm:pt>
    <dgm:pt modelId="{F3D9A2EE-571A-4893-9FA4-FF20471B7970}">
      <dgm:prSet phldrT="[Text]"/>
      <dgm:spPr/>
      <dgm:t>
        <a:bodyPr/>
        <a:lstStyle/>
        <a:p>
          <a:r>
            <a:rPr lang="en-US" dirty="0" smtClean="0"/>
            <a:t>Anonymity</a:t>
          </a:r>
          <a:endParaRPr lang="en-US" dirty="0"/>
        </a:p>
      </dgm:t>
    </dgm:pt>
    <dgm:pt modelId="{6F507EC8-B390-4825-8C76-53A444F34504}" type="parTrans" cxnId="{6733A7D8-174A-4095-B4F1-81B934ACF8A4}">
      <dgm:prSet/>
      <dgm:spPr/>
      <dgm:t>
        <a:bodyPr/>
        <a:lstStyle/>
        <a:p>
          <a:endParaRPr lang="en-US"/>
        </a:p>
      </dgm:t>
    </dgm:pt>
    <dgm:pt modelId="{949C2A86-857A-4989-8F30-3599FEF48140}" type="sibTrans" cxnId="{6733A7D8-174A-4095-B4F1-81B934ACF8A4}">
      <dgm:prSet/>
      <dgm:spPr/>
      <dgm:t>
        <a:bodyPr/>
        <a:lstStyle/>
        <a:p>
          <a:endParaRPr lang="en-US" dirty="0"/>
        </a:p>
      </dgm:t>
    </dgm:pt>
    <dgm:pt modelId="{D18394FD-A3D0-4C59-AB9E-A9A0EAE0D9D5}">
      <dgm:prSet phldrT="[Text]"/>
      <dgm:spPr/>
      <dgm:t>
        <a:bodyPr/>
        <a:lstStyle/>
        <a:p>
          <a:r>
            <a:rPr lang="en-US" dirty="0" smtClean="0"/>
            <a:t>Irrelevance</a:t>
          </a:r>
          <a:endParaRPr lang="en-US" dirty="0"/>
        </a:p>
      </dgm:t>
    </dgm:pt>
    <dgm:pt modelId="{3AF9FF19-DEE2-4EF4-906B-5841367473B8}" type="parTrans" cxnId="{B2F3FA6C-84A4-4C44-BDB9-C74F9AF6248C}">
      <dgm:prSet/>
      <dgm:spPr/>
      <dgm:t>
        <a:bodyPr/>
        <a:lstStyle/>
        <a:p>
          <a:endParaRPr lang="en-US"/>
        </a:p>
      </dgm:t>
    </dgm:pt>
    <dgm:pt modelId="{FD1E1567-A912-4142-B361-E31B88FE93B9}" type="sibTrans" cxnId="{B2F3FA6C-84A4-4C44-BDB9-C74F9AF6248C}">
      <dgm:prSet/>
      <dgm:spPr/>
      <dgm:t>
        <a:bodyPr/>
        <a:lstStyle/>
        <a:p>
          <a:endParaRPr lang="en-US" dirty="0"/>
        </a:p>
      </dgm:t>
    </dgm:pt>
    <dgm:pt modelId="{13AF6C15-5553-4D75-9BE4-47AD2476E3D7}">
      <dgm:prSet phldrT="[Text]"/>
      <dgm:spPr/>
      <dgm:t>
        <a:bodyPr/>
        <a:lstStyle/>
        <a:p>
          <a:r>
            <a:rPr lang="en-US" dirty="0" smtClean="0"/>
            <a:t>IM-Measurement</a:t>
          </a:r>
          <a:endParaRPr lang="en-US" dirty="0"/>
        </a:p>
      </dgm:t>
    </dgm:pt>
    <dgm:pt modelId="{AEAB354A-C2DB-4F41-B713-7ED69B46BE68}" type="parTrans" cxnId="{71EEC4BA-A2C1-4AA8-947A-DA83A82F7E62}">
      <dgm:prSet/>
      <dgm:spPr/>
      <dgm:t>
        <a:bodyPr/>
        <a:lstStyle/>
        <a:p>
          <a:endParaRPr lang="en-US"/>
        </a:p>
      </dgm:t>
    </dgm:pt>
    <dgm:pt modelId="{6D17A568-D971-4D3B-865B-D7A16F029CDE}" type="sibTrans" cxnId="{71EEC4BA-A2C1-4AA8-947A-DA83A82F7E62}">
      <dgm:prSet/>
      <dgm:spPr/>
      <dgm:t>
        <a:bodyPr/>
        <a:lstStyle/>
        <a:p>
          <a:endParaRPr lang="en-US" dirty="0"/>
        </a:p>
      </dgm:t>
    </dgm:pt>
    <dgm:pt modelId="{25B5FB3B-8AB8-40B3-9963-E49219646302}" type="pres">
      <dgm:prSet presAssocID="{AE6EDFBA-7A46-4422-A62B-6078F4AA990D}" presName="Name0" presStyleCnt="0">
        <dgm:presLayoutVars>
          <dgm:dir/>
          <dgm:resizeHandles val="exact"/>
        </dgm:presLayoutVars>
      </dgm:prSet>
      <dgm:spPr/>
      <dgm:t>
        <a:bodyPr/>
        <a:lstStyle/>
        <a:p>
          <a:endParaRPr lang="en-US"/>
        </a:p>
      </dgm:t>
    </dgm:pt>
    <dgm:pt modelId="{AE5B9ADC-D46E-4025-BE5B-D0104E26019E}" type="pres">
      <dgm:prSet presAssocID="{F3D9A2EE-571A-4893-9FA4-FF20471B7970}" presName="node" presStyleLbl="node1" presStyleIdx="0" presStyleCnt="3">
        <dgm:presLayoutVars>
          <dgm:bulletEnabled val="1"/>
        </dgm:presLayoutVars>
      </dgm:prSet>
      <dgm:spPr/>
      <dgm:t>
        <a:bodyPr/>
        <a:lstStyle/>
        <a:p>
          <a:endParaRPr lang="en-US"/>
        </a:p>
      </dgm:t>
    </dgm:pt>
    <dgm:pt modelId="{80576AFF-66E2-40FE-9C29-6EC47BE6D632}" type="pres">
      <dgm:prSet presAssocID="{949C2A86-857A-4989-8F30-3599FEF48140}" presName="sibTrans" presStyleLbl="sibTrans2D1" presStyleIdx="0" presStyleCnt="3"/>
      <dgm:spPr/>
      <dgm:t>
        <a:bodyPr/>
        <a:lstStyle/>
        <a:p>
          <a:endParaRPr lang="en-US"/>
        </a:p>
      </dgm:t>
    </dgm:pt>
    <dgm:pt modelId="{DCE8506F-C96F-4C17-8667-C67E7E0A14A0}" type="pres">
      <dgm:prSet presAssocID="{949C2A86-857A-4989-8F30-3599FEF48140}" presName="connectorText" presStyleLbl="sibTrans2D1" presStyleIdx="0" presStyleCnt="3"/>
      <dgm:spPr/>
      <dgm:t>
        <a:bodyPr/>
        <a:lstStyle/>
        <a:p>
          <a:endParaRPr lang="en-US"/>
        </a:p>
      </dgm:t>
    </dgm:pt>
    <dgm:pt modelId="{7E30BDE8-FB4B-49B1-AE72-F2A499C9700F}" type="pres">
      <dgm:prSet presAssocID="{D18394FD-A3D0-4C59-AB9E-A9A0EAE0D9D5}" presName="node" presStyleLbl="node1" presStyleIdx="1" presStyleCnt="3">
        <dgm:presLayoutVars>
          <dgm:bulletEnabled val="1"/>
        </dgm:presLayoutVars>
      </dgm:prSet>
      <dgm:spPr/>
      <dgm:t>
        <a:bodyPr/>
        <a:lstStyle/>
        <a:p>
          <a:endParaRPr lang="en-US"/>
        </a:p>
      </dgm:t>
    </dgm:pt>
    <dgm:pt modelId="{ED87EDD4-F0BB-4DC1-A7B3-D60ADF4ADCB3}" type="pres">
      <dgm:prSet presAssocID="{FD1E1567-A912-4142-B361-E31B88FE93B9}" presName="sibTrans" presStyleLbl="sibTrans2D1" presStyleIdx="1" presStyleCnt="3"/>
      <dgm:spPr/>
      <dgm:t>
        <a:bodyPr/>
        <a:lstStyle/>
        <a:p>
          <a:endParaRPr lang="en-US"/>
        </a:p>
      </dgm:t>
    </dgm:pt>
    <dgm:pt modelId="{6BDD547F-CDA2-4144-8832-FC830E6C6B88}" type="pres">
      <dgm:prSet presAssocID="{FD1E1567-A912-4142-B361-E31B88FE93B9}" presName="connectorText" presStyleLbl="sibTrans2D1" presStyleIdx="1" presStyleCnt="3"/>
      <dgm:spPr/>
      <dgm:t>
        <a:bodyPr/>
        <a:lstStyle/>
        <a:p>
          <a:endParaRPr lang="en-US"/>
        </a:p>
      </dgm:t>
    </dgm:pt>
    <dgm:pt modelId="{A67136D1-2851-4E62-9847-1D131499F2F8}" type="pres">
      <dgm:prSet presAssocID="{13AF6C15-5553-4D75-9BE4-47AD2476E3D7}" presName="node" presStyleLbl="node1" presStyleIdx="2" presStyleCnt="3">
        <dgm:presLayoutVars>
          <dgm:bulletEnabled val="1"/>
        </dgm:presLayoutVars>
      </dgm:prSet>
      <dgm:spPr/>
      <dgm:t>
        <a:bodyPr/>
        <a:lstStyle/>
        <a:p>
          <a:endParaRPr lang="en-US"/>
        </a:p>
      </dgm:t>
    </dgm:pt>
    <dgm:pt modelId="{DE000920-9542-42ED-B7AC-DACE4C3732A3}" type="pres">
      <dgm:prSet presAssocID="{6D17A568-D971-4D3B-865B-D7A16F029CDE}" presName="sibTrans" presStyleLbl="sibTrans2D1" presStyleIdx="2" presStyleCnt="3"/>
      <dgm:spPr/>
      <dgm:t>
        <a:bodyPr/>
        <a:lstStyle/>
        <a:p>
          <a:endParaRPr lang="en-US"/>
        </a:p>
      </dgm:t>
    </dgm:pt>
    <dgm:pt modelId="{961EB9A1-FE2B-4A68-ADF3-38AAC0EABA6C}" type="pres">
      <dgm:prSet presAssocID="{6D17A568-D971-4D3B-865B-D7A16F029CDE}" presName="connectorText" presStyleLbl="sibTrans2D1" presStyleIdx="2" presStyleCnt="3"/>
      <dgm:spPr/>
      <dgm:t>
        <a:bodyPr/>
        <a:lstStyle/>
        <a:p>
          <a:endParaRPr lang="en-US"/>
        </a:p>
      </dgm:t>
    </dgm:pt>
  </dgm:ptLst>
  <dgm:cxnLst>
    <dgm:cxn modelId="{6733A7D8-174A-4095-B4F1-81B934ACF8A4}" srcId="{AE6EDFBA-7A46-4422-A62B-6078F4AA990D}" destId="{F3D9A2EE-571A-4893-9FA4-FF20471B7970}" srcOrd="0" destOrd="0" parTransId="{6F507EC8-B390-4825-8C76-53A444F34504}" sibTransId="{949C2A86-857A-4989-8F30-3599FEF48140}"/>
    <dgm:cxn modelId="{85C31EB4-EA9A-432F-AD1F-281970F85793}" type="presOf" srcId="{13AF6C15-5553-4D75-9BE4-47AD2476E3D7}" destId="{A67136D1-2851-4E62-9847-1D131499F2F8}" srcOrd="0" destOrd="0" presId="urn:microsoft.com/office/officeart/2005/8/layout/cycle7"/>
    <dgm:cxn modelId="{CF9B00F5-DB7B-4138-BA5F-8C4475CD2C5B}" type="presOf" srcId="{6D17A568-D971-4D3B-865B-D7A16F029CDE}" destId="{DE000920-9542-42ED-B7AC-DACE4C3732A3}" srcOrd="0" destOrd="0" presId="urn:microsoft.com/office/officeart/2005/8/layout/cycle7"/>
    <dgm:cxn modelId="{CE8B0BC8-0A1F-4BCA-817E-0CD168235951}" type="presOf" srcId="{FD1E1567-A912-4142-B361-E31B88FE93B9}" destId="{ED87EDD4-F0BB-4DC1-A7B3-D60ADF4ADCB3}" srcOrd="0" destOrd="0" presId="urn:microsoft.com/office/officeart/2005/8/layout/cycle7"/>
    <dgm:cxn modelId="{B2F3FA6C-84A4-4C44-BDB9-C74F9AF6248C}" srcId="{AE6EDFBA-7A46-4422-A62B-6078F4AA990D}" destId="{D18394FD-A3D0-4C59-AB9E-A9A0EAE0D9D5}" srcOrd="1" destOrd="0" parTransId="{3AF9FF19-DEE2-4EF4-906B-5841367473B8}" sibTransId="{FD1E1567-A912-4142-B361-E31B88FE93B9}"/>
    <dgm:cxn modelId="{04D1EE5A-3BF1-4030-AA6E-C17ECB260675}" type="presOf" srcId="{D18394FD-A3D0-4C59-AB9E-A9A0EAE0D9D5}" destId="{7E30BDE8-FB4B-49B1-AE72-F2A499C9700F}" srcOrd="0" destOrd="0" presId="urn:microsoft.com/office/officeart/2005/8/layout/cycle7"/>
    <dgm:cxn modelId="{71EEC4BA-A2C1-4AA8-947A-DA83A82F7E62}" srcId="{AE6EDFBA-7A46-4422-A62B-6078F4AA990D}" destId="{13AF6C15-5553-4D75-9BE4-47AD2476E3D7}" srcOrd="2" destOrd="0" parTransId="{AEAB354A-C2DB-4F41-B713-7ED69B46BE68}" sibTransId="{6D17A568-D971-4D3B-865B-D7A16F029CDE}"/>
    <dgm:cxn modelId="{CCCB2837-E17F-4B2D-8896-6F7B89C5DCA0}" type="presOf" srcId="{F3D9A2EE-571A-4893-9FA4-FF20471B7970}" destId="{AE5B9ADC-D46E-4025-BE5B-D0104E26019E}" srcOrd="0" destOrd="0" presId="urn:microsoft.com/office/officeart/2005/8/layout/cycle7"/>
    <dgm:cxn modelId="{DC2E0CF9-2FB8-4BC4-806D-2886849413FE}" type="presOf" srcId="{FD1E1567-A912-4142-B361-E31B88FE93B9}" destId="{6BDD547F-CDA2-4144-8832-FC830E6C6B88}" srcOrd="1" destOrd="0" presId="urn:microsoft.com/office/officeart/2005/8/layout/cycle7"/>
    <dgm:cxn modelId="{4C0B89D6-1F7F-4CEE-82BC-C4CCD71BE03E}" type="presOf" srcId="{6D17A568-D971-4D3B-865B-D7A16F029CDE}" destId="{961EB9A1-FE2B-4A68-ADF3-38AAC0EABA6C}" srcOrd="1" destOrd="0" presId="urn:microsoft.com/office/officeart/2005/8/layout/cycle7"/>
    <dgm:cxn modelId="{3BF67BD3-6CBA-4080-A836-E967840B46DB}" type="presOf" srcId="{949C2A86-857A-4989-8F30-3599FEF48140}" destId="{DCE8506F-C96F-4C17-8667-C67E7E0A14A0}" srcOrd="1" destOrd="0" presId="urn:microsoft.com/office/officeart/2005/8/layout/cycle7"/>
    <dgm:cxn modelId="{D494DCF1-3414-4572-B794-8471B54536BC}" type="presOf" srcId="{949C2A86-857A-4989-8F30-3599FEF48140}" destId="{80576AFF-66E2-40FE-9C29-6EC47BE6D632}" srcOrd="0" destOrd="0" presId="urn:microsoft.com/office/officeart/2005/8/layout/cycle7"/>
    <dgm:cxn modelId="{1F583014-1FFC-49F8-B687-2FE9427AC123}" type="presOf" srcId="{AE6EDFBA-7A46-4422-A62B-6078F4AA990D}" destId="{25B5FB3B-8AB8-40B3-9963-E49219646302}" srcOrd="0" destOrd="0" presId="urn:microsoft.com/office/officeart/2005/8/layout/cycle7"/>
    <dgm:cxn modelId="{A2F6B159-C4D1-4CEB-973A-8E79D58C5754}" type="presParOf" srcId="{25B5FB3B-8AB8-40B3-9963-E49219646302}" destId="{AE5B9ADC-D46E-4025-BE5B-D0104E26019E}" srcOrd="0" destOrd="0" presId="urn:microsoft.com/office/officeart/2005/8/layout/cycle7"/>
    <dgm:cxn modelId="{5649CE55-A61F-48E1-98D2-C08B383CD009}" type="presParOf" srcId="{25B5FB3B-8AB8-40B3-9963-E49219646302}" destId="{80576AFF-66E2-40FE-9C29-6EC47BE6D632}" srcOrd="1" destOrd="0" presId="urn:microsoft.com/office/officeart/2005/8/layout/cycle7"/>
    <dgm:cxn modelId="{9E243947-BE31-4842-B7B3-D7EFE098D54F}" type="presParOf" srcId="{80576AFF-66E2-40FE-9C29-6EC47BE6D632}" destId="{DCE8506F-C96F-4C17-8667-C67E7E0A14A0}" srcOrd="0" destOrd="0" presId="urn:microsoft.com/office/officeart/2005/8/layout/cycle7"/>
    <dgm:cxn modelId="{AB1774CB-0275-4E2A-8B39-498AACF85A23}" type="presParOf" srcId="{25B5FB3B-8AB8-40B3-9963-E49219646302}" destId="{7E30BDE8-FB4B-49B1-AE72-F2A499C9700F}" srcOrd="2" destOrd="0" presId="urn:microsoft.com/office/officeart/2005/8/layout/cycle7"/>
    <dgm:cxn modelId="{C08B8DAB-9F85-492B-B558-6A18C26C3CC0}" type="presParOf" srcId="{25B5FB3B-8AB8-40B3-9963-E49219646302}" destId="{ED87EDD4-F0BB-4DC1-A7B3-D60ADF4ADCB3}" srcOrd="3" destOrd="0" presId="urn:microsoft.com/office/officeart/2005/8/layout/cycle7"/>
    <dgm:cxn modelId="{3940EE55-98C9-402D-98F9-72ED2ACA2C9F}" type="presParOf" srcId="{ED87EDD4-F0BB-4DC1-A7B3-D60ADF4ADCB3}" destId="{6BDD547F-CDA2-4144-8832-FC830E6C6B88}" srcOrd="0" destOrd="0" presId="urn:microsoft.com/office/officeart/2005/8/layout/cycle7"/>
    <dgm:cxn modelId="{EF1C7EBA-7898-4CEC-A5F6-9121D120ED4B}" type="presParOf" srcId="{25B5FB3B-8AB8-40B3-9963-E49219646302}" destId="{A67136D1-2851-4E62-9847-1D131499F2F8}" srcOrd="4" destOrd="0" presId="urn:microsoft.com/office/officeart/2005/8/layout/cycle7"/>
    <dgm:cxn modelId="{B874E0F6-0C44-44B0-943D-FB4450B8E652}" type="presParOf" srcId="{25B5FB3B-8AB8-40B3-9963-E49219646302}" destId="{DE000920-9542-42ED-B7AC-DACE4C3732A3}" srcOrd="5" destOrd="0" presId="urn:microsoft.com/office/officeart/2005/8/layout/cycle7"/>
    <dgm:cxn modelId="{9B854F3B-BAD0-4D93-B9F2-7A72FFBF2D56}" type="presParOf" srcId="{DE000920-9542-42ED-B7AC-DACE4C3732A3}" destId="{961EB9A1-FE2B-4A68-ADF3-38AAC0EABA6C}" srcOrd="0" destOrd="0" presId="urn:microsoft.com/office/officeart/2005/8/layout/cycle7"/>
  </dgm:cxnLst>
  <dgm:bg/>
  <dgm:whole/>
</dgm:dataModel>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4025"/>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1F2EFF3-6C08-4AE9-8FD0-F1633575F20A}" type="datetimeFigureOut">
              <a:rPr lang="en-US"/>
              <a:pPr>
                <a:defRPr/>
              </a:pPr>
              <a:t>4/18/2009</a:t>
            </a:fld>
            <a:endParaRPr lang="en-US" dirty="0"/>
          </a:p>
        </p:txBody>
      </p:sp>
      <p:sp>
        <p:nvSpPr>
          <p:cNvPr id="4" name="Footer Placeholder 3"/>
          <p:cNvSpPr>
            <a:spLocks noGrp="1"/>
          </p:cNvSpPr>
          <p:nvPr>
            <p:ph type="ftr" sz="quarter" idx="2"/>
          </p:nvPr>
        </p:nvSpPr>
        <p:spPr>
          <a:xfrm>
            <a:off x="0" y="8628063"/>
            <a:ext cx="2971800" cy="454025"/>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628063"/>
            <a:ext cx="2971800" cy="454025"/>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1C4D03E-9B19-40CC-9E3D-0B82AF8568C7}"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4025"/>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D788C71-0D71-4903-9B5B-21B6CC14B4BF}" type="datetimeFigureOut">
              <a:rPr lang="en-US"/>
              <a:pPr>
                <a:defRPr/>
              </a:pPr>
              <a:t>4/18/2009</a:t>
            </a:fld>
            <a:endParaRPr lang="en-US" dirty="0"/>
          </a:p>
        </p:txBody>
      </p:sp>
      <p:sp>
        <p:nvSpPr>
          <p:cNvPr id="4" name="Slide Image Placeholder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14825"/>
            <a:ext cx="5486400" cy="408781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28063"/>
            <a:ext cx="2971800" cy="454025"/>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28063"/>
            <a:ext cx="2971800" cy="454025"/>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D7B7CB9A-981B-464F-B03E-F8D6C91967B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069B10-52AF-4D91-B240-1DBE65A676BC}" type="slidenum">
              <a:rPr lang="en-US"/>
              <a:pPr fontAlgn="base">
                <a:spcBef>
                  <a:spcPct val="0"/>
                </a:spcBef>
                <a:spcAft>
                  <a:spcPct val="0"/>
                </a:spcAft>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DBBE11-DEFF-45F8-9621-5B4921137985}" type="slidenum">
              <a:rPr lang="en-US"/>
              <a:pPr fontAlgn="base">
                <a:spcBef>
                  <a:spcPct val="0"/>
                </a:spcBef>
                <a:spcAft>
                  <a:spcPct val="0"/>
                </a:spcAft>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BF6880-89B4-4550-BF24-C8EA08E69278}" type="slidenum">
              <a:rPr lang="en-US"/>
              <a:pPr fontAlgn="base">
                <a:spcBef>
                  <a:spcPct val="0"/>
                </a:spcBef>
                <a:spcAft>
                  <a:spcPct val="0"/>
                </a:spcAft>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BADC8A-57AE-44D0-822C-9034565A8A4C}" type="slidenum">
              <a:rPr lang="en-US"/>
              <a:pPr fontAlgn="base">
                <a:spcBef>
                  <a:spcPct val="0"/>
                </a:spcBef>
                <a:spcAft>
                  <a:spcPct val="0"/>
                </a:spcAft>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96DA37-1324-4C35-BAA1-9AD0744A251A}" type="slidenum">
              <a:rPr lang="en-US"/>
              <a:pPr fontAlgn="base">
                <a:spcBef>
                  <a:spcPct val="0"/>
                </a:spcBef>
                <a:spcAft>
                  <a:spcPct val="0"/>
                </a:spcAft>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A20194-B209-4D10-AFD6-1A3FAC99A495}" type="slidenum">
              <a:rPr lang="en-US"/>
              <a:pPr fontAlgn="base">
                <a:spcBef>
                  <a:spcPct val="0"/>
                </a:spcBef>
                <a:spcAft>
                  <a:spcPct val="0"/>
                </a:spcAft>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6D27D1-086D-4CB0-9DE6-CA55441F2769}" type="slidenum">
              <a:rPr lang="en-US"/>
              <a:pPr fontAlgn="base">
                <a:spcBef>
                  <a:spcPct val="0"/>
                </a:spcBef>
                <a:spcAft>
                  <a:spcPct val="0"/>
                </a:spcAft>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81EA34-5A8F-443E-AF31-D8E42FA73EA9}" type="slidenum">
              <a:rPr lang="en-US"/>
              <a:pPr fontAlgn="base">
                <a:spcBef>
                  <a:spcPct val="0"/>
                </a:spcBef>
                <a:spcAft>
                  <a:spcPct val="0"/>
                </a:spcAft>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359C34-E65C-4DBD-A200-044590B31DE4}" type="slidenum">
              <a:rPr lang="en-US"/>
              <a:pPr fontAlgn="base">
                <a:spcBef>
                  <a:spcPct val="0"/>
                </a:spcBef>
                <a:spcAft>
                  <a:spcPct val="0"/>
                </a:spcAft>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681038"/>
            <a:ext cx="4540250" cy="34067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3BB899-66B6-4F0F-A091-AC301F50BD17}"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BB9290-8EED-412D-ACBB-7C2CA07FC514}" type="slidenum">
              <a:rPr lang="en-US"/>
              <a:pPr fontAlgn="base">
                <a:spcBef>
                  <a:spcPct val="0"/>
                </a:spcBef>
                <a:spcAft>
                  <a:spcPct val="0"/>
                </a:spcAft>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B90CD6-5AF8-48F9-97CC-A5812036B36F}" type="slidenum">
              <a:rPr lang="en-US"/>
              <a:pPr fontAlgn="base">
                <a:spcBef>
                  <a:spcPct val="0"/>
                </a:spcBef>
                <a:spcAft>
                  <a:spcPct val="0"/>
                </a:spcAft>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1626A8-FF14-4FF3-BC7E-D23530772522}" type="slidenum">
              <a:rPr lang="en-US"/>
              <a:pPr fontAlgn="base">
                <a:spcBef>
                  <a:spcPct val="0"/>
                </a:spcBef>
                <a:spcAft>
                  <a:spcPct val="0"/>
                </a:spcAft>
              </a:pPr>
              <a:t>20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7B7CB9A-981B-464F-B03E-F8D6C91967B8}"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7B7CB9A-981B-464F-B03E-F8D6C91967B8}"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DD4BAB-0E94-4606-AE03-22A5E8F3E365}" type="slidenum">
              <a:rPr lang="en-US"/>
              <a:pPr fontAlgn="base">
                <a:spcBef>
                  <a:spcPct val="0"/>
                </a:spcBef>
                <a:spcAft>
                  <a:spcPct val="0"/>
                </a:spcAft>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EDAE7D-ABEB-48E2-8A13-1EA10FF95BCA}" type="slidenum">
              <a:rPr lang="en-US"/>
              <a:pPr fontAlgn="base">
                <a:spcBef>
                  <a:spcPct val="0"/>
                </a:spcBef>
                <a:spcAft>
                  <a:spcPct val="0"/>
                </a:spcAft>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endParaRPr lang="en-US" dirty="0" smtClean="0"/>
          </a:p>
        </p:txBody>
      </p:sp>
      <p:sp>
        <p:nvSpPr>
          <p:cNvPr id="15364" name="Slide Number Placeholder 3"/>
          <p:cNvSpPr>
            <a:spLocks noGrp="1"/>
          </p:cNvSpPr>
          <p:nvPr>
            <p:ph type="sldNum" sz="quarter" idx="5"/>
          </p:nvPr>
        </p:nvSpPr>
        <p:spPr>
          <a:noFill/>
        </p:spPr>
        <p:txBody>
          <a:bodyPr/>
          <a:lstStyle/>
          <a:p>
            <a:fld id="{4843A2CF-4FE0-496C-8B8C-4BE9FAC43BB9}" type="slidenum">
              <a:rPr lang="en-US" smtClean="0"/>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7E94E8-9641-4F29-89E0-B5FC891697C6}" type="slidenum">
              <a:rPr lang="en-US"/>
              <a:pPr fontAlgn="base">
                <a:spcBef>
                  <a:spcPct val="0"/>
                </a:spcBef>
                <a:spcAft>
                  <a:spcPct val="0"/>
                </a:spcAft>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7E5009-0E62-4F5E-BA92-5845B8768942}" type="slidenum">
              <a:rPr lang="en-US"/>
              <a:pPr fontAlgn="base">
                <a:spcBef>
                  <a:spcPct val="0"/>
                </a:spcBef>
                <a:spcAft>
                  <a:spcPct val="0"/>
                </a:spcAft>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E48A209-2566-42C4-B154-CB3703F15724}" type="datetimeFigureOut">
              <a:rPr lang="en-US"/>
              <a:pPr>
                <a:defRPr/>
              </a:pPr>
              <a:t>4/18/2009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BD1A4B9-2432-4B82-AE8E-CF75A96CB5E2}" type="slidenum">
              <a:rPr lang="en-US"/>
              <a:pPr>
                <a:defRPr/>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DB6EFC-A5C8-40A5-B6E7-39AC0760854E}" type="datetimeFigureOut">
              <a:rPr lang="en-US"/>
              <a:pPr>
                <a:defRPr/>
              </a:pPr>
              <a:t>4/18/2009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F96FA2C-2C3D-4316-8D02-1361DCA12424}" type="slidenum">
              <a:rPr lang="en-US"/>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7A06273-80CF-46DC-8496-5B86D9C5A85C}" type="datetimeFigureOut">
              <a:rPr lang="en-US"/>
              <a:pPr>
                <a:defRPr/>
              </a:pPr>
              <a:t>4/18/2009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5527698-4161-4C5C-BF97-BD72BE28720D}"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BBB9A85-C2D9-4BF9-982E-C1EF1FB7F746}" type="datetimeFigureOut">
              <a:rPr lang="en-US"/>
              <a:pPr>
                <a:defRPr/>
              </a:pPr>
              <a:t>4/18/2009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BC53DDA-CCCD-4ED2-A310-27314968550E}"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285CF3-3F95-48FB-9467-E57A34C4BC98}" type="datetimeFigureOut">
              <a:rPr lang="en-US"/>
              <a:pPr>
                <a:defRPr/>
              </a:pPr>
              <a:t>4/18/2009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FC621E1-80EA-4F11-9275-C8180DDD9D1F}"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20D9BB7-338A-4954-9ABD-D69BF3C2D769}" type="datetimeFigureOut">
              <a:rPr lang="en-US"/>
              <a:pPr>
                <a:defRPr/>
              </a:pPr>
              <a:t>4/18/2009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F017BD0-EC32-4E83-BB52-B75D09E09E2A}"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0933372-3BC6-4139-9738-8C336E5C2323}" type="datetimeFigureOut">
              <a:rPr lang="en-US"/>
              <a:pPr>
                <a:defRPr/>
              </a:pPr>
              <a:t>4/18/2009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6C6E56-A1E0-4487-B2A4-692395500E25}" type="slidenum">
              <a:rPr lang="en-US"/>
              <a:pPr>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FAE3C1C-B1E8-4B3E-B027-BE8E90858D6D}" type="datetimeFigureOut">
              <a:rPr lang="en-US"/>
              <a:pPr>
                <a:defRPr/>
              </a:pPr>
              <a:t>4/18/2009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0AAA371-7479-462C-93E7-5A785A5D88F3}"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D06FAFC-526D-4CC6-9DCA-21DED502FF93}" type="datetimeFigureOut">
              <a:rPr lang="en-US"/>
              <a:pPr>
                <a:defRPr/>
              </a:pPr>
              <a:t>4/18/2009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EA541FC-3DD6-4F72-8ED1-67299DE8AFA1}"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3CD855-2653-4D9E-8F70-749E28D58C2D}" type="datetimeFigureOut">
              <a:rPr lang="en-US"/>
              <a:pPr>
                <a:defRPr/>
              </a:pPr>
              <a:t>4/18/2009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AD66277-F7EF-4358-B746-524C8DD9965C}" type="slidenum">
              <a:rPr lang="en-US"/>
              <a:pPr>
                <a:defRPr/>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0C79EE3-6018-49EF-9F2B-AA1360294969}" type="datetimeFigureOut">
              <a:rPr lang="en-US"/>
              <a:pPr>
                <a:defRPr/>
              </a:pPr>
              <a:t>4/18/2009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0C37169-812B-4AAD-A598-A7C1FE93BB05}" type="slidenum">
              <a:rPr lang="en-US"/>
              <a:pPr>
                <a:defRPr/>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29E66BC-9C5D-4576-8C3B-7B7BFEB19B8C}" type="datetimeFigureOut">
              <a:rPr lang="en-US"/>
              <a:pPr>
                <a:defRPr/>
              </a:pPr>
              <a:t>4/18/2009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A9A6188-DB95-4FE9-84AA-2454E4C90B8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teambuildingwny.blogspot.com/" TargetMode="External"/><Relationship Id="rId4" Type="http://schemas.openxmlformats.org/officeDocument/2006/relationships/hyperlink" Target="http://create-learning.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8" Type="http://schemas.openxmlformats.org/officeDocument/2006/relationships/hyperlink" Target="http://www.flickr.com/photos/jasonbacon/" TargetMode="External"/><Relationship Id="rId13" Type="http://schemas.openxmlformats.org/officeDocument/2006/relationships/hyperlink" Target="http://www.flickr.com/photos/jurvetson/" TargetMode="External"/><Relationship Id="rId3" Type="http://schemas.openxmlformats.org/officeDocument/2006/relationships/hyperlink" Target="http://www.flickr.com/photos/mikecolvin82/" TargetMode="External"/><Relationship Id="rId7" Type="http://schemas.openxmlformats.org/officeDocument/2006/relationships/hyperlink" Target="http://www.flickr.com/photos/viernest/" TargetMode="External"/><Relationship Id="rId12" Type="http://schemas.openxmlformats.org/officeDocument/2006/relationships/hyperlink" Target="http://www.flickr.com/photos/66819215@N0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flickr.com/photos/cogdog/" TargetMode="External"/><Relationship Id="rId11" Type="http://schemas.openxmlformats.org/officeDocument/2006/relationships/hyperlink" Target="http://www.flickr.com/photos/magnetbox/" TargetMode="External"/><Relationship Id="rId5" Type="http://schemas.openxmlformats.org/officeDocument/2006/relationships/hyperlink" Target="http://www.flickr.com/photos/juhansonin/" TargetMode="External"/><Relationship Id="rId15" Type="http://schemas.openxmlformats.org/officeDocument/2006/relationships/hyperlink" Target="http://www.flickr.com/photos/ieshraq/" TargetMode="External"/><Relationship Id="rId10" Type="http://schemas.openxmlformats.org/officeDocument/2006/relationships/hyperlink" Target="http://www.flickr.com/photos/veganstraightedge/" TargetMode="External"/><Relationship Id="rId4" Type="http://schemas.openxmlformats.org/officeDocument/2006/relationships/hyperlink" Target="http://www.flickr.com/photos/pedrosimoes7/" TargetMode="External"/><Relationship Id="rId9" Type="http://schemas.openxmlformats.org/officeDocument/2006/relationships/hyperlink" Target="http://www.flickr.com/photos/wwworks/" TargetMode="External"/><Relationship Id="rId14" Type="http://schemas.openxmlformats.org/officeDocument/2006/relationships/hyperlink" Target="http://www.flickr.com/photos/69185928@N0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tablegroup.com/books/sign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 HATE MY JOB by mikecolvin8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051" name="TextBox 4"/>
          <p:cNvSpPr txBox="1">
            <a:spLocks noChangeArrowheads="1"/>
          </p:cNvSpPr>
          <p:nvPr/>
        </p:nvSpPr>
        <p:spPr bwMode="auto">
          <a:xfrm>
            <a:off x="76200" y="769938"/>
            <a:ext cx="8991600" cy="830262"/>
          </a:xfrm>
          <a:prstGeom prst="rect">
            <a:avLst/>
          </a:prstGeom>
          <a:noFill/>
          <a:ln w="9525">
            <a:noFill/>
            <a:miter lim="800000"/>
            <a:headEnd/>
            <a:tailEnd/>
          </a:ln>
        </p:spPr>
        <p:txBody>
          <a:bodyPr>
            <a:spAutoFit/>
          </a:bodyPr>
          <a:lstStyle/>
          <a:p>
            <a:pPr algn="ctr"/>
            <a:r>
              <a:rPr lang="en-US" sz="4800" dirty="0">
                <a:latin typeface="Impact" pitchFamily="34" charset="0"/>
              </a:rPr>
              <a:t>3 Reasons Your Leadership Sucks!</a:t>
            </a:r>
          </a:p>
        </p:txBody>
      </p:sp>
      <p:sp>
        <p:nvSpPr>
          <p:cNvPr id="2052" name="TextBox 5"/>
          <p:cNvSpPr txBox="1">
            <a:spLocks noChangeArrowheads="1"/>
          </p:cNvSpPr>
          <p:nvPr/>
        </p:nvSpPr>
        <p:spPr bwMode="auto">
          <a:xfrm>
            <a:off x="533400" y="3589338"/>
            <a:ext cx="7924800" cy="830262"/>
          </a:xfrm>
          <a:prstGeom prst="rect">
            <a:avLst/>
          </a:prstGeom>
          <a:noFill/>
          <a:ln w="9525">
            <a:noFill/>
            <a:miter lim="800000"/>
            <a:headEnd/>
            <a:tailEnd/>
          </a:ln>
        </p:spPr>
        <p:txBody>
          <a:bodyPr>
            <a:spAutoFit/>
          </a:bodyPr>
          <a:lstStyle/>
          <a:p>
            <a:pPr algn="ctr"/>
            <a:r>
              <a:rPr lang="en-US" sz="4800" dirty="0">
                <a:latin typeface="Impact" pitchFamily="34" charset="0"/>
              </a:rPr>
              <a:t>And how to improve it.</a:t>
            </a:r>
          </a:p>
        </p:txBody>
      </p:sp>
      <p:sp>
        <p:nvSpPr>
          <p:cNvPr id="2053" name="TextBox 6"/>
          <p:cNvSpPr txBox="1">
            <a:spLocks noChangeArrowheads="1"/>
          </p:cNvSpPr>
          <p:nvPr/>
        </p:nvSpPr>
        <p:spPr bwMode="auto">
          <a:xfrm>
            <a:off x="0" y="5943600"/>
            <a:ext cx="6248400" cy="923925"/>
          </a:xfrm>
          <a:prstGeom prst="rect">
            <a:avLst/>
          </a:prstGeom>
          <a:noFill/>
          <a:ln w="9525">
            <a:noFill/>
            <a:miter lim="800000"/>
            <a:headEnd/>
            <a:tailEnd/>
          </a:ln>
        </p:spPr>
        <p:txBody>
          <a:bodyPr>
            <a:spAutoFit/>
          </a:bodyPr>
          <a:lstStyle/>
          <a:p>
            <a:r>
              <a:rPr lang="en-US" b="1" dirty="0">
                <a:latin typeface="Calibri" pitchFamily="34" charset="0"/>
              </a:rPr>
              <a:t>Michael Cardus</a:t>
            </a:r>
          </a:p>
          <a:p>
            <a:r>
              <a:rPr lang="en-US" b="1" dirty="0">
                <a:latin typeface="Calibri" pitchFamily="34" charset="0"/>
                <a:hlinkClick r:id="rId4"/>
              </a:rPr>
              <a:t>CREATE-LEARNING.COM</a:t>
            </a:r>
            <a:endParaRPr lang="en-US" b="1" dirty="0">
              <a:latin typeface="Calibri" pitchFamily="34" charset="0"/>
            </a:endParaRPr>
          </a:p>
          <a:p>
            <a:r>
              <a:rPr lang="en-US" b="1" dirty="0">
                <a:latin typeface="Calibri" pitchFamily="34" charset="0"/>
                <a:hlinkClick r:id="rId5"/>
              </a:rPr>
              <a:t>Teambuildingwny.blogspot.com </a:t>
            </a:r>
            <a:endParaRPr lang="en-US" b="1"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farm1.static.flickr.com/197/440672445_69ed634b34.jpg"/>
          <p:cNvPicPr>
            <a:picLocks noChangeAspect="1" noChangeArrowheads="1"/>
          </p:cNvPicPr>
          <p:nvPr/>
        </p:nvPicPr>
        <p:blipFill>
          <a:blip r:embed="rId3"/>
          <a:srcRect/>
          <a:stretch>
            <a:fillRect/>
          </a:stretch>
        </p:blipFill>
        <p:spPr bwMode="auto">
          <a:xfrm>
            <a:off x="0" y="0"/>
            <a:ext cx="4440238" cy="6864350"/>
          </a:xfrm>
          <a:prstGeom prst="rect">
            <a:avLst/>
          </a:prstGeom>
          <a:noFill/>
          <a:ln w="9525">
            <a:noFill/>
            <a:miter lim="800000"/>
            <a:headEnd/>
            <a:tailEnd/>
          </a:ln>
        </p:spPr>
      </p:pic>
      <p:sp>
        <p:nvSpPr>
          <p:cNvPr id="8195" name="TextBox 3"/>
          <p:cNvSpPr txBox="1">
            <a:spLocks noChangeArrowheads="1"/>
          </p:cNvSpPr>
          <p:nvPr/>
        </p:nvSpPr>
        <p:spPr bwMode="auto">
          <a:xfrm>
            <a:off x="4495800" y="76200"/>
            <a:ext cx="4648200" cy="6740525"/>
          </a:xfrm>
          <a:prstGeom prst="rect">
            <a:avLst/>
          </a:prstGeom>
          <a:noFill/>
          <a:ln w="9525">
            <a:noFill/>
            <a:miter lim="800000"/>
            <a:headEnd/>
            <a:tailEnd/>
          </a:ln>
        </p:spPr>
        <p:txBody>
          <a:bodyPr>
            <a:spAutoFit/>
          </a:bodyPr>
          <a:lstStyle/>
          <a:p>
            <a:r>
              <a:rPr lang="en-US" sz="7200" dirty="0">
                <a:latin typeface="Calibri" pitchFamily="34" charset="0"/>
              </a:rPr>
              <a:t>Who are you helping?</a:t>
            </a:r>
          </a:p>
          <a:p>
            <a:r>
              <a:rPr lang="en-US" sz="7200" dirty="0">
                <a:latin typeface="Calibri" pitchFamily="34" charset="0"/>
              </a:rPr>
              <a:t>Who’s lives are you impacting? </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aron patterson in a miami vice esque suit at work one day by veganstraightedge."/>
          <p:cNvPicPr>
            <a:picLocks noChangeAspect="1" noChangeArrowheads="1"/>
          </p:cNvPicPr>
          <p:nvPr/>
        </p:nvPicPr>
        <p:blipFill>
          <a:blip r:embed="rId3"/>
          <a:srcRect/>
          <a:stretch>
            <a:fillRect/>
          </a:stretch>
        </p:blipFill>
        <p:spPr bwMode="auto">
          <a:xfrm>
            <a:off x="4000500" y="0"/>
            <a:ext cx="5143500" cy="6858000"/>
          </a:xfrm>
          <a:prstGeom prst="rect">
            <a:avLst/>
          </a:prstGeom>
          <a:noFill/>
          <a:ln w="9525">
            <a:noFill/>
            <a:miter lim="800000"/>
            <a:headEnd/>
            <a:tailEnd/>
          </a:ln>
        </p:spPr>
      </p:pic>
      <p:sp>
        <p:nvSpPr>
          <p:cNvPr id="9219" name="TextBox 2"/>
          <p:cNvSpPr txBox="1">
            <a:spLocks noChangeArrowheads="1"/>
          </p:cNvSpPr>
          <p:nvPr/>
        </p:nvSpPr>
        <p:spPr bwMode="auto">
          <a:xfrm>
            <a:off x="0" y="0"/>
            <a:ext cx="3962400" cy="5170488"/>
          </a:xfrm>
          <a:prstGeom prst="rect">
            <a:avLst/>
          </a:prstGeom>
          <a:noFill/>
          <a:ln w="9525">
            <a:noFill/>
            <a:miter lim="800000"/>
            <a:headEnd/>
            <a:tailEnd/>
          </a:ln>
        </p:spPr>
        <p:txBody>
          <a:bodyPr>
            <a:spAutoFit/>
          </a:bodyPr>
          <a:lstStyle/>
          <a:p>
            <a:r>
              <a:rPr lang="en-US" sz="6600" dirty="0">
                <a:latin typeface="Calibri" pitchFamily="34" charset="0"/>
              </a:rPr>
              <a:t>For many people the answer is their BOSS!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We can call for help by magnetbox."/>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43" name="TextBox 2"/>
          <p:cNvSpPr txBox="1">
            <a:spLocks noChangeArrowheads="1"/>
          </p:cNvSpPr>
          <p:nvPr/>
        </p:nvSpPr>
        <p:spPr bwMode="auto">
          <a:xfrm>
            <a:off x="0" y="4343400"/>
            <a:ext cx="3276600" cy="1754188"/>
          </a:xfrm>
          <a:prstGeom prst="rect">
            <a:avLst/>
          </a:prstGeom>
          <a:noFill/>
          <a:ln w="9525">
            <a:noFill/>
            <a:miter lim="800000"/>
            <a:headEnd/>
            <a:tailEnd/>
          </a:ln>
        </p:spPr>
        <p:txBody>
          <a:bodyPr>
            <a:spAutoFit/>
          </a:bodyPr>
          <a:lstStyle/>
          <a:p>
            <a:r>
              <a:rPr lang="en-US" sz="5400" dirty="0">
                <a:latin typeface="Impact" pitchFamily="34" charset="0"/>
              </a:rPr>
              <a:t>How am I helping?</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quot;I love my job&quot; by Lars Andreas."/>
          <p:cNvPicPr>
            <a:picLocks noChangeAspect="1" noChangeArrowheads="1"/>
          </p:cNvPicPr>
          <p:nvPr/>
        </p:nvPicPr>
        <p:blipFill>
          <a:blip r:embed="rId3"/>
          <a:srcRect/>
          <a:stretch>
            <a:fillRect/>
          </a:stretch>
        </p:blipFill>
        <p:spPr bwMode="auto">
          <a:xfrm>
            <a:off x="0" y="0"/>
            <a:ext cx="4471988" cy="6858000"/>
          </a:xfrm>
          <a:prstGeom prst="rect">
            <a:avLst/>
          </a:prstGeom>
          <a:noFill/>
          <a:ln w="9525">
            <a:noFill/>
            <a:miter lim="800000"/>
            <a:headEnd/>
            <a:tailEnd/>
          </a:ln>
        </p:spPr>
      </p:pic>
      <p:sp>
        <p:nvSpPr>
          <p:cNvPr id="11267" name="TextBox 4"/>
          <p:cNvSpPr txBox="1">
            <a:spLocks noChangeArrowheads="1"/>
          </p:cNvSpPr>
          <p:nvPr/>
        </p:nvSpPr>
        <p:spPr bwMode="auto">
          <a:xfrm>
            <a:off x="4495800" y="514350"/>
            <a:ext cx="4648200" cy="5200650"/>
          </a:xfrm>
          <a:prstGeom prst="rect">
            <a:avLst/>
          </a:prstGeom>
          <a:noFill/>
          <a:ln w="9525">
            <a:noFill/>
            <a:miter lim="800000"/>
            <a:headEnd/>
            <a:tailEnd/>
          </a:ln>
        </p:spPr>
        <p:txBody>
          <a:bodyPr>
            <a:spAutoFit/>
          </a:bodyPr>
          <a:lstStyle/>
          <a:p>
            <a:r>
              <a:rPr lang="en-US" sz="3600" i="1" dirty="0">
                <a:latin typeface="Calibri" pitchFamily="34" charset="0"/>
              </a:rPr>
              <a:t>“If managers cannot see beyond what their employees are doing and help them understand how they are making a difference, then those jobs are bound to be miserable.”</a:t>
            </a:r>
          </a:p>
          <a:p>
            <a:r>
              <a:rPr lang="en-US" sz="800" dirty="0">
                <a:latin typeface="Calibri" pitchFamily="34" charset="0"/>
              </a:rPr>
              <a:t>-Patrick </a:t>
            </a:r>
            <a:r>
              <a:rPr lang="en-US" sz="800" dirty="0">
                <a:latin typeface="Calibri" pitchFamily="34" charset="0"/>
              </a:rPr>
              <a:t>Lencioni</a:t>
            </a:r>
            <a:r>
              <a:rPr lang="en-US" sz="800" dirty="0">
                <a:latin typeface="Calibri" pitchFamily="34" charset="0"/>
              </a:rPr>
              <a:t> – The Three Signs of a Miserable Job. Page 235</a:t>
            </a:r>
            <a:endParaRPr lang="en-US" sz="800" i="1"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Keep Out Experiment In Progress by jurvetson."/>
          <p:cNvPicPr>
            <a:picLocks noChangeAspect="1" noChangeArrowheads="1"/>
          </p:cNvPicPr>
          <p:nvPr/>
        </p:nvPicPr>
        <p:blipFill>
          <a:blip r:embed="rId3">
            <a:lum bright="20000"/>
          </a:blip>
          <a:srcRect/>
          <a:stretch>
            <a:fillRect/>
          </a:stretch>
        </p:blipFill>
        <p:spPr bwMode="auto">
          <a:xfrm>
            <a:off x="0" y="0"/>
            <a:ext cx="9144000" cy="6858000"/>
          </a:xfrm>
          <a:prstGeom prst="rect">
            <a:avLst/>
          </a:prstGeom>
          <a:noFill/>
          <a:ln w="9525">
            <a:noFill/>
            <a:miter lim="800000"/>
            <a:headEnd/>
            <a:tailEnd/>
          </a:ln>
        </p:spPr>
      </p:pic>
      <p:sp>
        <p:nvSpPr>
          <p:cNvPr id="12291" name="TextBox 2"/>
          <p:cNvSpPr txBox="1">
            <a:spLocks noChangeArrowheads="1"/>
          </p:cNvSpPr>
          <p:nvPr/>
        </p:nvSpPr>
        <p:spPr bwMode="auto">
          <a:xfrm>
            <a:off x="-228600" y="4267200"/>
            <a:ext cx="5638800" cy="2554545"/>
          </a:xfrm>
          <a:prstGeom prst="rect">
            <a:avLst/>
          </a:prstGeom>
          <a:noFill/>
          <a:ln w="9525">
            <a:noFill/>
            <a:miter lim="800000"/>
            <a:headEnd/>
            <a:tailEnd/>
          </a:ln>
        </p:spPr>
        <p:txBody>
          <a:bodyPr>
            <a:spAutoFit/>
          </a:bodyPr>
          <a:lstStyle/>
          <a:p>
            <a:pPr algn="ctr"/>
            <a:r>
              <a:rPr lang="en-US" sz="4000" dirty="0">
                <a:latin typeface="Calibri" pitchFamily="34" charset="0"/>
              </a:rPr>
              <a:t>How am I doing? </a:t>
            </a:r>
          </a:p>
          <a:p>
            <a:pPr algn="ctr"/>
            <a:r>
              <a:rPr lang="en-US" sz="4000" dirty="0">
                <a:latin typeface="Calibri" pitchFamily="34" charset="0"/>
              </a:rPr>
              <a:t>How do I know that</a:t>
            </a:r>
            <a:r>
              <a:rPr lang="en-US" sz="4000" dirty="0" smtClean="0">
                <a:latin typeface="Calibri" pitchFamily="34" charset="0"/>
              </a:rPr>
              <a:t>?</a:t>
            </a:r>
          </a:p>
          <a:p>
            <a:pPr algn="ctr"/>
            <a:r>
              <a:rPr lang="en-US" sz="4000" dirty="0" smtClean="0">
                <a:latin typeface="Calibri" pitchFamily="34" charset="0"/>
              </a:rPr>
              <a:t>What am I being </a:t>
            </a:r>
            <a:r>
              <a:rPr lang="en-US" sz="4000" dirty="0" smtClean="0">
                <a:latin typeface="Calibri" pitchFamily="34" charset="0"/>
              </a:rPr>
              <a:t>measured </a:t>
            </a:r>
            <a:r>
              <a:rPr lang="en-US" sz="4000" dirty="0" smtClean="0">
                <a:latin typeface="Calibri" pitchFamily="34" charset="0"/>
              </a:rPr>
              <a:t>against?</a:t>
            </a:r>
            <a:endParaRPr lang="en-US" sz="4000"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GPS Backup by Jimmy_Joe."/>
          <p:cNvPicPr>
            <a:picLocks noChangeAspect="1" noChangeArrowheads="1"/>
          </p:cNvPicPr>
          <p:nvPr/>
        </p:nvPicPr>
        <p:blipFill>
          <a:blip r:embed="rId3"/>
          <a:srcRect/>
          <a:stretch>
            <a:fillRect/>
          </a:stretch>
        </p:blipFill>
        <p:spPr bwMode="auto">
          <a:xfrm>
            <a:off x="4068763" y="0"/>
            <a:ext cx="5075237" cy="6858000"/>
          </a:xfrm>
          <a:prstGeom prst="rect">
            <a:avLst/>
          </a:prstGeom>
          <a:noFill/>
          <a:ln w="9525">
            <a:noFill/>
            <a:miter lim="800000"/>
            <a:headEnd/>
            <a:tailEnd/>
          </a:ln>
        </p:spPr>
      </p:pic>
      <p:sp>
        <p:nvSpPr>
          <p:cNvPr id="13315" name="TextBox 2"/>
          <p:cNvSpPr txBox="1">
            <a:spLocks noChangeArrowheads="1"/>
          </p:cNvSpPr>
          <p:nvPr/>
        </p:nvSpPr>
        <p:spPr bwMode="auto">
          <a:xfrm>
            <a:off x="0" y="0"/>
            <a:ext cx="4038600" cy="6894513"/>
          </a:xfrm>
          <a:prstGeom prst="rect">
            <a:avLst/>
          </a:prstGeom>
          <a:noFill/>
          <a:ln w="9525">
            <a:noFill/>
            <a:miter lim="800000"/>
            <a:headEnd/>
            <a:tailEnd/>
          </a:ln>
        </p:spPr>
        <p:txBody>
          <a:bodyPr>
            <a:spAutoFit/>
          </a:bodyPr>
          <a:lstStyle/>
          <a:p>
            <a:r>
              <a:rPr lang="en-US" sz="3400" dirty="0">
                <a:latin typeface="Calibri" pitchFamily="34" charset="0"/>
              </a:rPr>
              <a:t>Leaders must work with team members to establish immediately measureable successes and failures. The problem is that </a:t>
            </a:r>
            <a:r>
              <a:rPr lang="en-US" sz="3400" dirty="0" smtClean="0">
                <a:latin typeface="Calibri" pitchFamily="34" charset="0"/>
              </a:rPr>
              <a:t>employees </a:t>
            </a:r>
            <a:r>
              <a:rPr lang="en-US" sz="3400" dirty="0">
                <a:latin typeface="Calibri" pitchFamily="34" charset="0"/>
              </a:rPr>
              <a:t>have no idea of success and failure until 6 months to a year after the work is done. </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rofessional Bull Riding - California Mid State Fair by delriophoto.com."/>
          <p:cNvPicPr>
            <a:picLocks noChangeAspect="1" noChangeArrowheads="1"/>
          </p:cNvPicPr>
          <p:nvPr/>
        </p:nvPicPr>
        <p:blipFill>
          <a:blip r:embed="rId3"/>
          <a:srcRect/>
          <a:stretch>
            <a:fillRect/>
          </a:stretch>
        </p:blipFill>
        <p:spPr bwMode="auto">
          <a:xfrm>
            <a:off x="0" y="0"/>
            <a:ext cx="4724400" cy="6843713"/>
          </a:xfrm>
          <a:prstGeom prst="rect">
            <a:avLst/>
          </a:prstGeom>
          <a:noFill/>
          <a:ln w="9525">
            <a:noFill/>
            <a:miter lim="800000"/>
            <a:headEnd/>
            <a:tailEnd/>
          </a:ln>
        </p:spPr>
      </p:pic>
      <p:sp>
        <p:nvSpPr>
          <p:cNvPr id="14339" name="TextBox 2"/>
          <p:cNvSpPr txBox="1">
            <a:spLocks noChangeArrowheads="1"/>
          </p:cNvSpPr>
          <p:nvPr/>
        </p:nvSpPr>
        <p:spPr bwMode="auto">
          <a:xfrm>
            <a:off x="4724400" y="304800"/>
            <a:ext cx="4419600" cy="6032421"/>
          </a:xfrm>
          <a:prstGeom prst="rect">
            <a:avLst/>
          </a:prstGeom>
          <a:noFill/>
          <a:ln w="9525">
            <a:noFill/>
            <a:miter lim="800000"/>
            <a:headEnd/>
            <a:tailEnd/>
          </a:ln>
        </p:spPr>
        <p:txBody>
          <a:bodyPr>
            <a:spAutoFit/>
          </a:bodyPr>
          <a:lstStyle/>
          <a:p>
            <a:r>
              <a:rPr lang="en-US" sz="2400" i="1" dirty="0">
                <a:latin typeface="Calibri" pitchFamily="34" charset="0"/>
              </a:rPr>
              <a:t>“Employees need to be able gauge their progress and level of contribution themselves. They cannot be fulfilled in their work  if their success depends upon the whims of another person, no matter how benevolent that person may be.  </a:t>
            </a:r>
            <a:endParaRPr lang="en-US" sz="2400" i="1" dirty="0" smtClean="0">
              <a:latin typeface="Calibri" pitchFamily="34" charset="0"/>
            </a:endParaRPr>
          </a:p>
          <a:p>
            <a:endParaRPr lang="en-US" sz="2400" i="1" dirty="0">
              <a:latin typeface="Calibri" pitchFamily="34" charset="0"/>
            </a:endParaRPr>
          </a:p>
          <a:p>
            <a:r>
              <a:rPr lang="en-US" sz="2400" i="1" dirty="0" smtClean="0">
                <a:latin typeface="Calibri" pitchFamily="34" charset="0"/>
              </a:rPr>
              <a:t>Without </a:t>
            </a:r>
            <a:r>
              <a:rPr lang="en-US" sz="2400" i="1" dirty="0">
                <a:latin typeface="Calibri" pitchFamily="34" charset="0"/>
              </a:rPr>
              <a:t>tangible means of assessing success and failure, motivation eventually deteriorates as people see themselves as unable to control their own fate.”</a:t>
            </a:r>
            <a:r>
              <a:rPr lang="en-US" i="1" dirty="0">
                <a:latin typeface="Calibri" pitchFamily="34" charset="0"/>
              </a:rPr>
              <a:t> </a:t>
            </a:r>
          </a:p>
          <a:p>
            <a:r>
              <a:rPr lang="en-US" sz="800" dirty="0">
                <a:latin typeface="Calibri" pitchFamily="34" charset="0"/>
              </a:rPr>
              <a:t>- Patrick </a:t>
            </a:r>
            <a:r>
              <a:rPr lang="en-US" sz="800" dirty="0">
                <a:latin typeface="Calibri" pitchFamily="34" charset="0"/>
              </a:rPr>
              <a:t>Lencioni</a:t>
            </a:r>
            <a:r>
              <a:rPr lang="en-US" sz="800" dirty="0">
                <a:latin typeface="Calibri" pitchFamily="34" charset="0"/>
              </a:rPr>
              <a:t> – The Three Signs of a Miserable Job. Page 236</a:t>
            </a:r>
          </a:p>
          <a:p>
            <a:r>
              <a:rPr lang="en-US" dirty="0">
                <a:latin typeface="Calibri" pitchFamily="34" charset="0"/>
              </a:rPr>
              <a:t>  </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aphicFrame>
        <p:nvGraphicFramePr>
          <p:cNvPr id="2" name="Diagram 1"/>
          <p:cNvGraphicFramePr/>
          <p:nvPr/>
        </p:nvGraphicFramePr>
        <p:xfrm>
          <a:off x="228600" y="228600"/>
          <a:ext cx="86868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llegeorientation.jpg"/>
          <p:cNvPicPr>
            <a:picLocks noChangeAspect="1"/>
          </p:cNvPicPr>
          <p:nvPr/>
        </p:nvPicPr>
        <p:blipFill>
          <a:blip r:embed="rId3"/>
          <a:stretch>
            <a:fillRect/>
          </a:stretch>
        </p:blipFill>
        <p:spPr>
          <a:xfrm>
            <a:off x="0" y="0"/>
            <a:ext cx="9144000" cy="6858000"/>
          </a:xfrm>
          <a:prstGeom prst="rect">
            <a:avLst/>
          </a:prstGeom>
        </p:spPr>
      </p:pic>
      <p:pic>
        <p:nvPicPr>
          <p:cNvPr id="4" name="Picture 3" descr="Create-Learning-Team-Building Logo 2lrg.jpg"/>
          <p:cNvPicPr>
            <a:picLocks noChangeAspect="1"/>
          </p:cNvPicPr>
          <p:nvPr/>
        </p:nvPicPr>
        <p:blipFill>
          <a:blip r:embed="rId4">
            <a:clrChange>
              <a:clrFrom>
                <a:srgbClr val="FFFFFF"/>
              </a:clrFrom>
              <a:clrTo>
                <a:srgbClr val="FFFFFF">
                  <a:alpha val="0"/>
                </a:srgbClr>
              </a:clrTo>
            </a:clrChange>
          </a:blip>
          <a:srcRect b="10638"/>
          <a:stretch>
            <a:fillRect/>
          </a:stretch>
        </p:blipFill>
        <p:spPr>
          <a:xfrm>
            <a:off x="533400" y="2971800"/>
            <a:ext cx="7620000" cy="1600200"/>
          </a:xfrm>
          <a:prstGeom prst="rect">
            <a:avLst/>
          </a:prstGeom>
        </p:spPr>
      </p:pic>
      <p:sp>
        <p:nvSpPr>
          <p:cNvPr id="5" name="TextBox 4"/>
          <p:cNvSpPr txBox="1"/>
          <p:nvPr/>
        </p:nvSpPr>
        <p:spPr>
          <a:xfrm>
            <a:off x="914400" y="4572000"/>
            <a:ext cx="2819400" cy="400110"/>
          </a:xfrm>
          <a:prstGeom prst="rect">
            <a:avLst/>
          </a:prstGeom>
          <a:noFill/>
        </p:spPr>
        <p:txBody>
          <a:bodyPr wrap="square" rtlCol="0">
            <a:spAutoFit/>
          </a:bodyPr>
          <a:lstStyle/>
          <a:p>
            <a:pPr algn="ctr"/>
            <a:r>
              <a:rPr lang="en-US" sz="2000" b="1" dirty="0" smtClean="0">
                <a:latin typeface="Verdana" pitchFamily="34" charset="0"/>
                <a:ea typeface="Verdana" pitchFamily="34" charset="0"/>
                <a:cs typeface="Verdana" pitchFamily="34" charset="0"/>
              </a:rPr>
              <a:t>1-716-629-3678</a:t>
            </a:r>
            <a:endParaRPr lang="en-US" sz="2000" b="1" dirty="0">
              <a:latin typeface="Verdana" pitchFamily="34" charset="0"/>
              <a:ea typeface="Verdana" pitchFamily="34" charset="0"/>
              <a:cs typeface="Verdana" pitchFamily="34" charset="0"/>
            </a:endParaRPr>
          </a:p>
        </p:txBody>
      </p:sp>
      <p:sp>
        <p:nvSpPr>
          <p:cNvPr id="6" name="TextBox 5"/>
          <p:cNvSpPr txBox="1"/>
          <p:nvPr/>
        </p:nvSpPr>
        <p:spPr>
          <a:xfrm>
            <a:off x="3962400" y="4572000"/>
            <a:ext cx="3810000" cy="400110"/>
          </a:xfrm>
          <a:prstGeom prst="rect">
            <a:avLst/>
          </a:prstGeom>
          <a:noFill/>
        </p:spPr>
        <p:txBody>
          <a:bodyPr wrap="square" rtlCol="0">
            <a:spAutoFit/>
          </a:bodyPr>
          <a:lstStyle/>
          <a:p>
            <a:pPr algn="ctr"/>
            <a:r>
              <a:rPr lang="en-US" sz="2000" b="1" dirty="0" smtClean="0">
                <a:latin typeface="Verdana" pitchFamily="34" charset="0"/>
                <a:ea typeface="Verdana" pitchFamily="34" charset="0"/>
                <a:cs typeface="Verdana" pitchFamily="34" charset="0"/>
              </a:rPr>
              <a:t>CREATE-LEARNING.COM</a:t>
            </a:r>
            <a:endParaRPr lang="en-US" sz="2000" b="1" dirty="0">
              <a:latin typeface="Verdana" pitchFamily="34" charset="0"/>
              <a:ea typeface="Verdana" pitchFamily="34" charset="0"/>
              <a:cs typeface="Verdana" pitchFamily="34"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28600"/>
            <a:ext cx="8229600" cy="5897563"/>
          </a:xfrm>
        </p:spPr>
        <p:txBody>
          <a:bodyPr rtlCol="0">
            <a:normAutofit fontScale="77500" lnSpcReduction="20000"/>
          </a:bodyPr>
          <a:lstStyle/>
          <a:p>
            <a:pPr fontAlgn="auto">
              <a:spcAft>
                <a:spcPts val="0"/>
              </a:spcAft>
              <a:buFont typeface="Arial" pitchFamily="34" charset="0"/>
              <a:buNone/>
              <a:defRPr/>
            </a:pPr>
            <a:r>
              <a:rPr lang="en-US" dirty="0" smtClean="0"/>
              <a:t>Photo Credit(s) in order of appearance</a:t>
            </a:r>
          </a:p>
          <a:p>
            <a:pPr fontAlgn="auto">
              <a:spcAft>
                <a:spcPts val="0"/>
              </a:spcAft>
              <a:buFont typeface="Arial" pitchFamily="34" charset="0"/>
              <a:buNone/>
              <a:defRPr/>
            </a:pPr>
            <a:r>
              <a:rPr lang="en-US" dirty="0" smtClean="0"/>
              <a:t>Flickr.com</a:t>
            </a:r>
          </a:p>
          <a:p>
            <a:pPr fontAlgn="auto">
              <a:spcAft>
                <a:spcPts val="0"/>
              </a:spcAft>
              <a:buFont typeface="Arial" pitchFamily="34" charset="0"/>
              <a:buNone/>
              <a:defRPr/>
            </a:pPr>
            <a:r>
              <a:rPr lang="en-US" b="1" dirty="0" smtClean="0">
                <a:hlinkClick r:id="rId3" tooltip="Link to mikecolvin82's photostream"/>
              </a:rPr>
              <a:t>mikecolvin82</a:t>
            </a:r>
            <a:r>
              <a:rPr lang="en-US" dirty="0" smtClean="0"/>
              <a:t> </a:t>
            </a:r>
          </a:p>
          <a:p>
            <a:pPr fontAlgn="auto">
              <a:spcAft>
                <a:spcPts val="0"/>
              </a:spcAft>
              <a:buFont typeface="Arial" pitchFamily="34" charset="0"/>
              <a:buNone/>
              <a:defRPr/>
            </a:pPr>
            <a:r>
              <a:rPr lang="en-US" b="1" dirty="0" smtClean="0">
                <a:hlinkClick r:id="rId4" tooltip="Link to pedrosimoes7's photostream"/>
              </a:rPr>
              <a:t>Pedrosimoes7</a:t>
            </a:r>
            <a:endParaRPr lang="en-US" b="1" dirty="0" smtClean="0"/>
          </a:p>
          <a:p>
            <a:pPr fontAlgn="auto">
              <a:spcAft>
                <a:spcPts val="0"/>
              </a:spcAft>
              <a:buFont typeface="Arial" pitchFamily="34" charset="0"/>
              <a:buNone/>
              <a:defRPr/>
            </a:pPr>
            <a:r>
              <a:rPr lang="en-US" b="1" dirty="0" smtClean="0">
                <a:hlinkClick r:id="rId5" tooltip="Link to juhansonin's photostream"/>
              </a:rPr>
              <a:t>juhansonin</a:t>
            </a:r>
            <a:r>
              <a:rPr lang="en-US" dirty="0" smtClean="0"/>
              <a:t>  </a:t>
            </a:r>
          </a:p>
          <a:p>
            <a:pPr fontAlgn="auto">
              <a:spcAft>
                <a:spcPts val="0"/>
              </a:spcAft>
              <a:buFont typeface="Arial" pitchFamily="34" charset="0"/>
              <a:buNone/>
              <a:defRPr/>
            </a:pPr>
            <a:r>
              <a:rPr lang="en-US" b="1" dirty="0" smtClean="0">
                <a:hlinkClick r:id="rId6" tooltip="Link to cogdogblog's photostream"/>
              </a:rPr>
              <a:t>cogdogblog</a:t>
            </a:r>
            <a:r>
              <a:rPr lang="en-US" dirty="0" smtClean="0"/>
              <a:t>  </a:t>
            </a:r>
          </a:p>
          <a:p>
            <a:pPr fontAlgn="auto">
              <a:spcAft>
                <a:spcPts val="0"/>
              </a:spcAft>
              <a:buFont typeface="Arial" pitchFamily="34" charset="0"/>
              <a:buNone/>
              <a:defRPr/>
            </a:pPr>
            <a:r>
              <a:rPr lang="en-US" b="1" dirty="0" smtClean="0">
                <a:hlinkClick r:id="rId7" tooltip="Link to Viernest's photostream"/>
              </a:rPr>
              <a:t>Viernest</a:t>
            </a:r>
            <a:r>
              <a:rPr lang="en-US" dirty="0" smtClean="0"/>
              <a:t>   </a:t>
            </a:r>
          </a:p>
          <a:p>
            <a:pPr fontAlgn="auto">
              <a:spcAft>
                <a:spcPts val="0"/>
              </a:spcAft>
              <a:buFont typeface="Arial" pitchFamily="34" charset="0"/>
              <a:buNone/>
              <a:defRPr/>
            </a:pPr>
            <a:r>
              <a:rPr lang="en-US" b="1" dirty="0" smtClean="0">
                <a:hlinkClick r:id="rId8"/>
              </a:rPr>
              <a:t>nineball2727</a:t>
            </a:r>
            <a:r>
              <a:rPr lang="en-US" b="1" dirty="0" smtClean="0"/>
              <a:t>  </a:t>
            </a:r>
          </a:p>
          <a:p>
            <a:pPr fontAlgn="auto">
              <a:spcAft>
                <a:spcPts val="0"/>
              </a:spcAft>
              <a:buFont typeface="Arial" pitchFamily="34" charset="0"/>
              <a:buNone/>
              <a:defRPr/>
            </a:pPr>
            <a:r>
              <a:rPr lang="en-US" b="1" dirty="0" smtClean="0">
                <a:hlinkClick r:id="rId9" tooltip="Link to woodleywonderworks' photostream"/>
              </a:rPr>
              <a:t>woodleywonderworks</a:t>
            </a:r>
            <a:r>
              <a:rPr lang="en-US" dirty="0" smtClean="0"/>
              <a:t>  </a:t>
            </a:r>
          </a:p>
          <a:p>
            <a:pPr fontAlgn="auto">
              <a:spcAft>
                <a:spcPts val="0"/>
              </a:spcAft>
              <a:buFont typeface="Arial" pitchFamily="34" charset="0"/>
              <a:buNone/>
              <a:defRPr/>
            </a:pPr>
            <a:r>
              <a:rPr lang="en-US" b="1" dirty="0" smtClean="0">
                <a:hlinkClick r:id="rId10" tooltip="Link to veganstraightedge's photostream"/>
              </a:rPr>
              <a:t>veganstraightedge</a:t>
            </a:r>
            <a:r>
              <a:rPr lang="en-US" dirty="0" smtClean="0"/>
              <a:t>  </a:t>
            </a:r>
          </a:p>
          <a:p>
            <a:pPr fontAlgn="auto">
              <a:spcAft>
                <a:spcPts val="0"/>
              </a:spcAft>
              <a:buFont typeface="Arial" pitchFamily="34" charset="0"/>
              <a:buNone/>
              <a:defRPr/>
            </a:pPr>
            <a:r>
              <a:rPr lang="en-US" b="1" dirty="0" smtClean="0">
                <a:hlinkClick r:id="rId11" tooltip="Link to magnetbox's photostream"/>
              </a:rPr>
              <a:t>magnetbox</a:t>
            </a:r>
            <a:r>
              <a:rPr lang="en-US" dirty="0" smtClean="0"/>
              <a:t>  </a:t>
            </a:r>
          </a:p>
          <a:p>
            <a:pPr fontAlgn="auto">
              <a:spcAft>
                <a:spcPts val="0"/>
              </a:spcAft>
              <a:buFont typeface="Arial" pitchFamily="34" charset="0"/>
              <a:buNone/>
              <a:defRPr/>
            </a:pPr>
            <a:r>
              <a:rPr lang="en-US" b="1" dirty="0" smtClean="0">
                <a:hlinkClick r:id="rId12" tooltip="Link to Lars Andreas' photostream"/>
              </a:rPr>
              <a:t>Lars Andreas</a:t>
            </a:r>
            <a:r>
              <a:rPr lang="en-US" b="1" dirty="0" smtClean="0"/>
              <a:t> </a:t>
            </a:r>
          </a:p>
          <a:p>
            <a:pPr fontAlgn="auto">
              <a:spcAft>
                <a:spcPts val="0"/>
              </a:spcAft>
              <a:buFont typeface="Arial" pitchFamily="34" charset="0"/>
              <a:buNone/>
              <a:defRPr/>
            </a:pPr>
            <a:r>
              <a:rPr lang="en-US" b="1" dirty="0" smtClean="0">
                <a:hlinkClick r:id="rId13" tooltip="Link to jurvetson's photostream"/>
              </a:rPr>
              <a:t>jurvetson</a:t>
            </a:r>
            <a:r>
              <a:rPr lang="en-US" dirty="0" smtClean="0"/>
              <a:t> </a:t>
            </a:r>
            <a:r>
              <a:rPr lang="en-US" b="1" dirty="0" smtClean="0"/>
              <a:t> </a:t>
            </a:r>
          </a:p>
          <a:p>
            <a:pPr fontAlgn="auto">
              <a:spcAft>
                <a:spcPts val="0"/>
              </a:spcAft>
              <a:buFont typeface="Arial" pitchFamily="34" charset="0"/>
              <a:buNone/>
              <a:defRPr/>
            </a:pPr>
            <a:r>
              <a:rPr lang="en-US" b="1" dirty="0" smtClean="0">
                <a:hlinkClick r:id="rId14" tooltip="Link to delriophoto.com's photostream"/>
              </a:rPr>
              <a:t>delriophoto.com</a:t>
            </a:r>
            <a:endParaRPr lang="en-US" b="1" dirty="0" smtClean="0"/>
          </a:p>
          <a:p>
            <a:pPr fontAlgn="auto">
              <a:spcAft>
                <a:spcPts val="0"/>
              </a:spcAft>
              <a:buFont typeface="Arial" pitchFamily="34" charset="0"/>
              <a:buNone/>
              <a:defRPr/>
            </a:pPr>
            <a:r>
              <a:rPr lang="en-US" b="1" dirty="0" smtClean="0">
                <a:hlinkClick r:id="rId15" action="ppaction://hlinkfile" tooltip="Link to ieshraq's photostream"/>
              </a:rPr>
              <a:t>ieshraq</a:t>
            </a:r>
            <a:endParaRPr lang="en-US" dirty="0" smtClean="0"/>
          </a:p>
          <a:p>
            <a:pPr fontAlgn="auto">
              <a:spcAft>
                <a:spcPts val="0"/>
              </a:spcAft>
              <a:buFont typeface="Arial" pitchFamily="34" charset="0"/>
              <a:buNone/>
              <a:defRPr/>
            </a:pPr>
            <a:endParaRPr lang="en-US" dirty="0" smtClean="0"/>
          </a:p>
          <a:p>
            <a:pPr fontAlgn="auto">
              <a:spcAft>
                <a:spcPts val="0"/>
              </a:spcAft>
              <a:buFont typeface="Arial" pitchFamily="34" charset="0"/>
              <a:buChar char="•"/>
              <a:defRPr/>
            </a:pPr>
            <a:endParaRPr lang="en-US" dirty="0" smtClean="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farm2.static.flickr.com/1171/1301014184_3786e4d2b8.jpg"/>
          <p:cNvPicPr>
            <a:picLocks noChangeAspect="1" noChangeArrowheads="1"/>
          </p:cNvPicPr>
          <p:nvPr/>
        </p:nvPicPr>
        <p:blipFill>
          <a:blip r:embed="rId3"/>
          <a:srcRect/>
          <a:stretch>
            <a:fillRect/>
          </a:stretch>
        </p:blipFill>
        <p:spPr bwMode="auto">
          <a:xfrm>
            <a:off x="0" y="-20638"/>
            <a:ext cx="9144000" cy="6878638"/>
          </a:xfrm>
          <a:prstGeom prst="rect">
            <a:avLst/>
          </a:prstGeom>
          <a:noFill/>
          <a:ln w="9525">
            <a:noFill/>
            <a:miter lim="800000"/>
            <a:headEnd/>
            <a:tailEnd/>
          </a:ln>
        </p:spPr>
      </p:pic>
      <p:sp>
        <p:nvSpPr>
          <p:cNvPr id="13" name="Cloud Callout 12"/>
          <p:cNvSpPr/>
          <p:nvPr/>
        </p:nvSpPr>
        <p:spPr>
          <a:xfrm rot="16525701">
            <a:off x="4703434" y="887491"/>
            <a:ext cx="5330095" cy="3563519"/>
          </a:xfrm>
          <a:prstGeom prst="cloudCallout">
            <a:avLst>
              <a:gd name="adj1" fmla="val 9529"/>
              <a:gd name="adj2" fmla="val -6683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76" name="TextBox 13"/>
          <p:cNvSpPr txBox="1">
            <a:spLocks noChangeArrowheads="1"/>
          </p:cNvSpPr>
          <p:nvPr/>
        </p:nvSpPr>
        <p:spPr bwMode="auto">
          <a:xfrm>
            <a:off x="5867400" y="533400"/>
            <a:ext cx="2514600" cy="4108817"/>
          </a:xfrm>
          <a:prstGeom prst="rect">
            <a:avLst/>
          </a:prstGeom>
          <a:noFill/>
          <a:ln w="9525">
            <a:noFill/>
            <a:miter lim="800000"/>
            <a:headEnd/>
            <a:tailEnd/>
          </a:ln>
        </p:spPr>
        <p:txBody>
          <a:bodyPr wrap="square">
            <a:spAutoFit/>
          </a:bodyPr>
          <a:lstStyle/>
          <a:p>
            <a:pPr algn="ctr"/>
            <a:r>
              <a:rPr lang="en-US" sz="2900" dirty="0" smtClean="0">
                <a:latin typeface="Verdana" pitchFamily="34" charset="0"/>
                <a:ea typeface="Verdana" pitchFamily="34" charset="0"/>
                <a:cs typeface="Verdana" pitchFamily="34" charset="0"/>
              </a:rPr>
              <a:t>How did I get myself into this?</a:t>
            </a:r>
          </a:p>
          <a:p>
            <a:pPr algn="ctr"/>
            <a:r>
              <a:rPr lang="en-US" sz="2900" dirty="0" smtClean="0">
                <a:latin typeface="Verdana" pitchFamily="34" charset="0"/>
                <a:ea typeface="Verdana" pitchFamily="34" charset="0"/>
                <a:cs typeface="Verdana" pitchFamily="34" charset="0"/>
              </a:rPr>
              <a:t>I never thought being </a:t>
            </a:r>
            <a:r>
              <a:rPr lang="en-US" sz="2900" dirty="0" smtClean="0">
                <a:latin typeface="Verdana" pitchFamily="34" charset="0"/>
                <a:ea typeface="Verdana" pitchFamily="34" charset="0"/>
                <a:cs typeface="Verdana" pitchFamily="34" charset="0"/>
              </a:rPr>
              <a:t>a </a:t>
            </a:r>
            <a:r>
              <a:rPr lang="en-US" sz="2900" dirty="0" smtClean="0">
                <a:latin typeface="Verdana" pitchFamily="34" charset="0"/>
                <a:ea typeface="Verdana" pitchFamily="34" charset="0"/>
                <a:cs typeface="Verdana" pitchFamily="34" charset="0"/>
              </a:rPr>
              <a:t>leader would be this tough.</a:t>
            </a:r>
            <a:endParaRPr lang="en-US" sz="2900" dirty="0">
              <a:latin typeface="Verdana" pitchFamily="34" charset="0"/>
              <a:ea typeface="Verdana" pitchFamily="34" charset="0"/>
              <a:cs typeface="Verdana"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The Three Signs of a Miserable Job"/>
          <p:cNvPicPr>
            <a:picLocks noChangeAspect="1" noChangeArrowheads="1"/>
          </p:cNvPicPr>
          <p:nvPr/>
        </p:nvPicPr>
        <p:blipFill>
          <a:blip r:embed="rId3"/>
          <a:srcRect/>
          <a:stretch>
            <a:fillRect/>
          </a:stretch>
        </p:blipFill>
        <p:spPr bwMode="auto">
          <a:xfrm>
            <a:off x="228600" y="525463"/>
            <a:ext cx="2819400" cy="4335462"/>
          </a:xfrm>
          <a:prstGeom prst="rect">
            <a:avLst/>
          </a:prstGeom>
          <a:noFill/>
          <a:ln w="9525">
            <a:noFill/>
            <a:miter lim="800000"/>
            <a:headEnd/>
            <a:tailEnd/>
          </a:ln>
        </p:spPr>
      </p:pic>
      <p:sp>
        <p:nvSpPr>
          <p:cNvPr id="17411" name="TextBox 9"/>
          <p:cNvSpPr txBox="1">
            <a:spLocks noChangeArrowheads="1"/>
          </p:cNvSpPr>
          <p:nvPr/>
        </p:nvSpPr>
        <p:spPr bwMode="auto">
          <a:xfrm>
            <a:off x="3657600" y="533400"/>
            <a:ext cx="4800600" cy="1477963"/>
          </a:xfrm>
          <a:prstGeom prst="rect">
            <a:avLst/>
          </a:prstGeom>
          <a:noFill/>
          <a:ln w="9525">
            <a:noFill/>
            <a:miter lim="800000"/>
            <a:headEnd/>
            <a:tailEnd/>
          </a:ln>
        </p:spPr>
        <p:txBody>
          <a:bodyPr>
            <a:spAutoFit/>
          </a:bodyPr>
          <a:lstStyle/>
          <a:p>
            <a:r>
              <a:rPr lang="en-US" dirty="0">
                <a:latin typeface="Calibri" pitchFamily="34" charset="0"/>
              </a:rPr>
              <a:t>The content of this presentation is based on Patrick </a:t>
            </a:r>
            <a:r>
              <a:rPr lang="en-US" dirty="0">
                <a:latin typeface="Calibri" pitchFamily="34" charset="0"/>
              </a:rPr>
              <a:t>Lencioni</a:t>
            </a:r>
            <a:r>
              <a:rPr lang="en-US" dirty="0">
                <a:latin typeface="Calibri" pitchFamily="34" charset="0"/>
              </a:rPr>
              <a:t> – The Three Signs of a Miserable Job.</a:t>
            </a:r>
          </a:p>
          <a:p>
            <a:r>
              <a:rPr lang="en-US" dirty="0">
                <a:latin typeface="Calibri" pitchFamily="34" charset="0"/>
                <a:hlinkClick r:id="rId4"/>
              </a:rPr>
              <a:t>http://www.tablegroup.com/books/signs/</a:t>
            </a:r>
            <a:endParaRPr lang="en-US" dirty="0">
              <a:latin typeface="Calibri" pitchFamily="34" charset="0"/>
            </a:endParaRPr>
          </a:p>
          <a:p>
            <a:endParaRPr lang="en-US"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067800" cy="7171194"/>
          </a:xfrm>
          <a:prstGeom prst="rect">
            <a:avLst/>
          </a:prstGeom>
          <a:noFill/>
        </p:spPr>
        <p:txBody>
          <a:bodyPr wrap="square" rtlCol="0">
            <a:spAutoFit/>
          </a:bodyPr>
          <a:lstStyle/>
          <a:p>
            <a:r>
              <a:rPr lang="en-US" sz="6600" b="1" dirty="0">
                <a:solidFill>
                  <a:schemeClr val="tx2">
                    <a:lumMod val="60000"/>
                    <a:lumOff val="40000"/>
                  </a:schemeClr>
                </a:solidFill>
              </a:rPr>
              <a:t>Roles Of </a:t>
            </a:r>
            <a:r>
              <a:rPr lang="en-US" sz="6600" b="1" dirty="0" smtClean="0">
                <a:solidFill>
                  <a:schemeClr val="tx2">
                    <a:lumMod val="60000"/>
                    <a:lumOff val="40000"/>
                  </a:schemeClr>
                </a:solidFill>
              </a:rPr>
              <a:t>The Innovative </a:t>
            </a:r>
            <a:r>
              <a:rPr lang="en-US" sz="6600" b="1" dirty="0">
                <a:solidFill>
                  <a:schemeClr val="tx2">
                    <a:lumMod val="60000"/>
                    <a:lumOff val="40000"/>
                  </a:schemeClr>
                </a:solidFill>
              </a:rPr>
              <a:t>Leader</a:t>
            </a:r>
            <a:r>
              <a:rPr lang="en-US" sz="6600" b="1" dirty="0" smtClean="0">
                <a:solidFill>
                  <a:schemeClr val="tx2">
                    <a:lumMod val="60000"/>
                    <a:lumOff val="40000"/>
                  </a:schemeClr>
                </a:solidFill>
              </a:rPr>
              <a:t>:</a:t>
            </a:r>
          </a:p>
          <a:p>
            <a:endParaRPr lang="en-US" sz="800" b="1" dirty="0">
              <a:solidFill>
                <a:schemeClr val="tx2">
                  <a:lumMod val="60000"/>
                  <a:lumOff val="40000"/>
                </a:schemeClr>
              </a:solidFill>
            </a:endParaRPr>
          </a:p>
          <a:p>
            <a:pPr>
              <a:buFont typeface="Arial" pitchFamily="34" charset="0"/>
              <a:buChar char="•"/>
            </a:pPr>
            <a:r>
              <a:rPr lang="en-US" sz="4000" b="1" dirty="0">
                <a:solidFill>
                  <a:schemeClr val="tx2">
                    <a:lumMod val="60000"/>
                    <a:lumOff val="40000"/>
                  </a:schemeClr>
                </a:solidFill>
              </a:rPr>
              <a:t>Promote Idea Development</a:t>
            </a:r>
          </a:p>
          <a:p>
            <a:pPr>
              <a:buFont typeface="Arial" pitchFamily="34" charset="0"/>
              <a:buChar char="•"/>
            </a:pPr>
            <a:r>
              <a:rPr lang="en-US" sz="4000" b="1" dirty="0">
                <a:solidFill>
                  <a:schemeClr val="tx2">
                    <a:lumMod val="60000"/>
                    <a:lumOff val="40000"/>
                  </a:schemeClr>
                </a:solidFill>
              </a:rPr>
              <a:t>Bring the Right People Together</a:t>
            </a:r>
          </a:p>
          <a:p>
            <a:pPr>
              <a:buFont typeface="Arial" pitchFamily="34" charset="0"/>
              <a:buChar char="•"/>
            </a:pPr>
            <a:r>
              <a:rPr lang="en-US" sz="4000" b="1" dirty="0">
                <a:solidFill>
                  <a:schemeClr val="tx2">
                    <a:lumMod val="60000"/>
                    <a:lumOff val="40000"/>
                  </a:schemeClr>
                </a:solidFill>
              </a:rPr>
              <a:t>Define a Viable Mission</a:t>
            </a:r>
          </a:p>
          <a:p>
            <a:pPr>
              <a:buFont typeface="Arial" pitchFamily="34" charset="0"/>
              <a:buChar char="•"/>
            </a:pPr>
            <a:r>
              <a:rPr lang="en-US" sz="4000" b="1" dirty="0">
                <a:solidFill>
                  <a:schemeClr val="tx2">
                    <a:lumMod val="60000"/>
                    <a:lumOff val="40000"/>
                  </a:schemeClr>
                </a:solidFill>
              </a:rPr>
              <a:t>Ensure Effective Planning and Implementation</a:t>
            </a:r>
          </a:p>
          <a:p>
            <a:pPr>
              <a:buFont typeface="Arial" pitchFamily="34" charset="0"/>
              <a:buChar char="•"/>
            </a:pPr>
            <a:r>
              <a:rPr lang="en-US" sz="4000" b="1" dirty="0">
                <a:solidFill>
                  <a:schemeClr val="tx2">
                    <a:lumMod val="60000"/>
                    <a:lumOff val="40000"/>
                  </a:schemeClr>
                </a:solidFill>
              </a:rPr>
              <a:t>Develop Organizational Absorptive Capacity </a:t>
            </a:r>
          </a:p>
          <a:p>
            <a:endParaRPr lang="en-US" sz="4000" dirty="0">
              <a:solidFill>
                <a:schemeClr val="tx2">
                  <a:lumMod val="60000"/>
                  <a:lumOff val="40000"/>
                </a:schemeClr>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ouse_trap_team_building.jpg"/>
          <p:cNvPicPr>
            <a:picLocks noChangeAspect="1"/>
          </p:cNvPicPr>
          <p:nvPr/>
        </p:nvPicPr>
        <p:blipFill>
          <a:blip r:embed="rId3">
            <a:lum bright="10000"/>
          </a:blip>
          <a:stretch>
            <a:fillRect/>
          </a:stretch>
        </p:blipFill>
        <p:spPr>
          <a:xfrm>
            <a:off x="0" y="-1"/>
            <a:ext cx="9143999" cy="6858001"/>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aphicFrame>
        <p:nvGraphicFramePr>
          <p:cNvPr id="2" name="Diagram 1"/>
          <p:cNvGraphicFramePr/>
          <p:nvPr/>
        </p:nvGraphicFramePr>
        <p:xfrm>
          <a:off x="228600" y="228600"/>
          <a:ext cx="86868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farm3.static.flickr.com/2339/1778188040_4aaa582a86_b.jpg"/>
          <p:cNvPicPr>
            <a:picLocks noChangeAspect="1" noChangeArrowheads="1"/>
          </p:cNvPicPr>
          <p:nvPr/>
        </p:nvPicPr>
        <p:blipFill>
          <a:blip r:embed="rId3">
            <a:lum bright="10000"/>
          </a:blip>
          <a:srcRect/>
          <a:stretch>
            <a:fillRect/>
          </a:stretch>
        </p:blipFill>
        <p:spPr bwMode="auto">
          <a:xfrm>
            <a:off x="0" y="17463"/>
            <a:ext cx="9144000" cy="6891337"/>
          </a:xfrm>
          <a:prstGeom prst="rect">
            <a:avLst/>
          </a:prstGeom>
          <a:noFill/>
          <a:ln w="9525">
            <a:noFill/>
            <a:miter lim="800000"/>
            <a:headEnd/>
            <a:tailEnd/>
          </a:ln>
        </p:spPr>
      </p:pic>
      <p:sp>
        <p:nvSpPr>
          <p:cNvPr id="8" name="Rectangular Callout 7"/>
          <p:cNvSpPr/>
          <p:nvPr/>
        </p:nvSpPr>
        <p:spPr>
          <a:xfrm>
            <a:off x="1447800" y="152400"/>
            <a:ext cx="2819400" cy="993775"/>
          </a:xfrm>
          <a:prstGeom prst="wedgeRectCallout">
            <a:avLst>
              <a:gd name="adj1" fmla="val 30485"/>
              <a:gd name="adj2" fmla="val 11045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24" name="TextBox 8"/>
          <p:cNvSpPr txBox="1">
            <a:spLocks noChangeArrowheads="1"/>
          </p:cNvSpPr>
          <p:nvPr/>
        </p:nvSpPr>
        <p:spPr bwMode="auto">
          <a:xfrm>
            <a:off x="1752600" y="381000"/>
            <a:ext cx="2209800" cy="523875"/>
          </a:xfrm>
          <a:prstGeom prst="rect">
            <a:avLst/>
          </a:prstGeom>
          <a:noFill/>
          <a:ln w="9525">
            <a:noFill/>
            <a:miter lim="800000"/>
            <a:headEnd/>
            <a:tailEnd/>
          </a:ln>
        </p:spPr>
        <p:txBody>
          <a:bodyPr>
            <a:spAutoFit/>
          </a:bodyPr>
          <a:lstStyle/>
          <a:p>
            <a:pPr algn="ctr"/>
            <a:r>
              <a:rPr lang="en-US" sz="2800" dirty="0">
                <a:latin typeface="Calibri" pitchFamily="34" charset="0"/>
              </a:rPr>
              <a:t>Who are you?</a:t>
            </a:r>
          </a:p>
        </p:txBody>
      </p:sp>
      <p:sp>
        <p:nvSpPr>
          <p:cNvPr id="10" name="Rectangular Callout 9"/>
          <p:cNvSpPr/>
          <p:nvPr/>
        </p:nvSpPr>
        <p:spPr>
          <a:xfrm>
            <a:off x="4572000" y="152400"/>
            <a:ext cx="4114800" cy="990600"/>
          </a:xfrm>
          <a:prstGeom prst="wedgeRectCallout">
            <a:avLst>
              <a:gd name="adj1" fmla="val -35543"/>
              <a:gd name="adj2" fmla="val 13010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26" name="TextBox 10"/>
          <p:cNvSpPr txBox="1">
            <a:spLocks noChangeArrowheads="1"/>
          </p:cNvSpPr>
          <p:nvPr/>
        </p:nvSpPr>
        <p:spPr bwMode="auto">
          <a:xfrm>
            <a:off x="4800600" y="381000"/>
            <a:ext cx="3657600" cy="523875"/>
          </a:xfrm>
          <a:prstGeom prst="rect">
            <a:avLst/>
          </a:prstGeom>
          <a:noFill/>
          <a:ln w="9525">
            <a:noFill/>
            <a:miter lim="800000"/>
            <a:headEnd/>
            <a:tailEnd/>
          </a:ln>
        </p:spPr>
        <p:txBody>
          <a:bodyPr>
            <a:spAutoFit/>
          </a:bodyPr>
          <a:lstStyle/>
          <a:p>
            <a:pPr algn="ctr"/>
            <a:r>
              <a:rPr lang="en-US" sz="2800" dirty="0">
                <a:latin typeface="Calibri" pitchFamily="34" charset="0"/>
              </a:rPr>
              <a:t>Tell me about yourself?</a:t>
            </a:r>
          </a:p>
        </p:txBody>
      </p:sp>
      <p:sp>
        <p:nvSpPr>
          <p:cNvPr id="5127" name="TextBox 11"/>
          <p:cNvSpPr txBox="1">
            <a:spLocks noChangeArrowheads="1"/>
          </p:cNvSpPr>
          <p:nvPr/>
        </p:nvSpPr>
        <p:spPr bwMode="auto">
          <a:xfrm>
            <a:off x="0" y="4244975"/>
            <a:ext cx="9144000" cy="1323975"/>
          </a:xfrm>
          <a:prstGeom prst="rect">
            <a:avLst/>
          </a:prstGeom>
          <a:noFill/>
          <a:ln w="9525">
            <a:noFill/>
            <a:miter lim="800000"/>
            <a:headEnd/>
            <a:tailEnd/>
          </a:ln>
        </p:spPr>
        <p:txBody>
          <a:bodyPr>
            <a:spAutoFit/>
          </a:bodyPr>
          <a:lstStyle/>
          <a:p>
            <a:pPr algn="ctr"/>
            <a:r>
              <a:rPr lang="en-US" sz="4000" b="1" dirty="0">
                <a:solidFill>
                  <a:srgbClr val="FFC000"/>
                </a:solidFill>
                <a:latin typeface="Verdana" pitchFamily="34" charset="0"/>
                <a:ea typeface="Verdana" pitchFamily="34" charset="0"/>
                <a:cs typeface="Verdana" pitchFamily="34" charset="0"/>
              </a:rPr>
              <a:t>Leaders must take a genuine interest in their team members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http://www.mindtools.com/media/Diagrams/johariwindow.gif"/>
          <p:cNvPicPr>
            <a:picLocks noChangeAspect="1" noChangeArrowheads="1"/>
          </p:cNvPicPr>
          <p:nvPr/>
        </p:nvPicPr>
        <p:blipFill>
          <a:blip r:embed="rId3"/>
          <a:srcRect/>
          <a:stretch>
            <a:fillRect/>
          </a:stretch>
        </p:blipFill>
        <p:spPr bwMode="auto">
          <a:xfrm>
            <a:off x="966788" y="506413"/>
            <a:ext cx="6958012" cy="59086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farm4.static.flickr.com/3282/2694267131_143f8055e1.jpg"/>
          <p:cNvPicPr>
            <a:picLocks noChangeAspect="1" noChangeArrowheads="1"/>
          </p:cNvPicPr>
          <p:nvPr/>
        </p:nvPicPr>
        <p:blipFill>
          <a:blip r:embed="rId3">
            <a:lum bright="10000"/>
          </a:blip>
          <a:srcRect/>
          <a:stretch>
            <a:fillRect/>
          </a:stretch>
        </p:blipFill>
        <p:spPr bwMode="auto">
          <a:xfrm>
            <a:off x="0" y="0"/>
            <a:ext cx="9144000" cy="6858000"/>
          </a:xfrm>
          <a:prstGeom prst="rect">
            <a:avLst/>
          </a:prstGeom>
          <a:noFill/>
          <a:ln w="9525">
            <a:noFill/>
            <a:miter lim="800000"/>
            <a:headEnd/>
            <a:tailEnd/>
          </a:ln>
        </p:spPr>
      </p:pic>
      <p:sp>
        <p:nvSpPr>
          <p:cNvPr id="6147" name="TextBox 4"/>
          <p:cNvSpPr txBox="1">
            <a:spLocks noChangeArrowheads="1"/>
          </p:cNvSpPr>
          <p:nvPr/>
        </p:nvSpPr>
        <p:spPr bwMode="auto">
          <a:xfrm>
            <a:off x="1219200" y="457200"/>
            <a:ext cx="6553200" cy="1938338"/>
          </a:xfrm>
          <a:prstGeom prst="rect">
            <a:avLst/>
          </a:prstGeom>
          <a:noFill/>
          <a:ln w="9525">
            <a:noFill/>
            <a:miter lim="800000"/>
            <a:headEnd/>
            <a:tailEnd/>
          </a:ln>
        </p:spPr>
        <p:txBody>
          <a:bodyPr>
            <a:spAutoFit/>
          </a:bodyPr>
          <a:lstStyle/>
          <a:p>
            <a:pPr algn="ctr"/>
            <a:r>
              <a:rPr lang="en-US" sz="4000" b="1" dirty="0">
                <a:solidFill>
                  <a:srgbClr val="FF0000"/>
                </a:solidFill>
                <a:latin typeface="Calibri" pitchFamily="34" charset="0"/>
              </a:rPr>
              <a:t>Leaders must illustrate that what team members do in their work lives matters. </a:t>
            </a:r>
          </a:p>
        </p:txBody>
      </p:sp>
      <p:sp>
        <p:nvSpPr>
          <p:cNvPr id="6148" name="TextBox 5"/>
          <p:cNvSpPr txBox="1">
            <a:spLocks noChangeArrowheads="1"/>
          </p:cNvSpPr>
          <p:nvPr/>
        </p:nvSpPr>
        <p:spPr bwMode="auto">
          <a:xfrm>
            <a:off x="1295400" y="5715000"/>
            <a:ext cx="6477000" cy="369888"/>
          </a:xfrm>
          <a:prstGeom prst="rect">
            <a:avLst/>
          </a:prstGeom>
          <a:noFill/>
          <a:ln w="9525">
            <a:noFill/>
            <a:miter lim="800000"/>
            <a:headEnd/>
            <a:tailEnd/>
          </a:ln>
        </p:spPr>
        <p:txBody>
          <a:bodyPr>
            <a:spAutoFit/>
          </a:bodyPr>
          <a:lstStyle/>
          <a:p>
            <a:endParaRPr lang="en-US" dirty="0">
              <a:latin typeface="Calibri" pitchFamily="34" charset="0"/>
            </a:endParaRPr>
          </a:p>
        </p:txBody>
      </p:sp>
      <p:sp>
        <p:nvSpPr>
          <p:cNvPr id="6149" name="TextBox 6"/>
          <p:cNvSpPr txBox="1">
            <a:spLocks noChangeArrowheads="1"/>
          </p:cNvSpPr>
          <p:nvPr/>
        </p:nvSpPr>
        <p:spPr bwMode="auto">
          <a:xfrm>
            <a:off x="2590800" y="5229225"/>
            <a:ext cx="3505200" cy="1016000"/>
          </a:xfrm>
          <a:prstGeom prst="rect">
            <a:avLst/>
          </a:prstGeom>
          <a:noFill/>
          <a:ln w="9525">
            <a:noFill/>
            <a:miter lim="800000"/>
            <a:headEnd/>
            <a:tailEnd/>
          </a:ln>
        </p:spPr>
        <p:txBody>
          <a:bodyPr>
            <a:spAutoFit/>
          </a:bodyPr>
          <a:lstStyle/>
          <a:p>
            <a:pPr algn="ctr"/>
            <a:r>
              <a:rPr lang="en-US" sz="2000" b="1" dirty="0">
                <a:latin typeface="Calibri" pitchFamily="34" charset="0"/>
              </a:rPr>
              <a:t>All people want to know that their work matters to someone.</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my Winehouse tiene 25 años by Viernest."/>
          <p:cNvPicPr>
            <a:picLocks noChangeAspect="1" noChangeArrowheads="1"/>
          </p:cNvPicPr>
          <p:nvPr/>
        </p:nvPicPr>
        <p:blipFill>
          <a:blip r:embed="rId3"/>
          <a:srcRect/>
          <a:stretch>
            <a:fillRect/>
          </a:stretch>
        </p:blipFill>
        <p:spPr bwMode="auto">
          <a:xfrm>
            <a:off x="152400" y="0"/>
            <a:ext cx="3352800" cy="5033963"/>
          </a:xfrm>
          <a:prstGeom prst="rect">
            <a:avLst/>
          </a:prstGeom>
          <a:noFill/>
          <a:ln w="9525">
            <a:noFill/>
            <a:miter lim="800000"/>
            <a:headEnd/>
            <a:tailEnd/>
          </a:ln>
        </p:spPr>
      </p:pic>
      <p:pic>
        <p:nvPicPr>
          <p:cNvPr id="7171" name="Picture 4" descr="Bella's Revenge by nineball2727."/>
          <p:cNvPicPr>
            <a:picLocks noChangeAspect="1" noChangeArrowheads="1"/>
          </p:cNvPicPr>
          <p:nvPr/>
        </p:nvPicPr>
        <p:blipFill>
          <a:blip r:embed="rId4"/>
          <a:srcRect/>
          <a:stretch>
            <a:fillRect/>
          </a:stretch>
        </p:blipFill>
        <p:spPr bwMode="auto">
          <a:xfrm>
            <a:off x="3805238" y="1447800"/>
            <a:ext cx="5148262" cy="3429000"/>
          </a:xfrm>
          <a:prstGeom prst="rect">
            <a:avLst/>
          </a:prstGeom>
          <a:noFill/>
          <a:ln w="9525">
            <a:noFill/>
            <a:miter lim="800000"/>
            <a:headEnd/>
            <a:tailEnd/>
          </a:ln>
        </p:spPr>
      </p:pic>
      <p:sp>
        <p:nvSpPr>
          <p:cNvPr id="7172" name="TextBox 3"/>
          <p:cNvSpPr txBox="1">
            <a:spLocks noChangeArrowheads="1"/>
          </p:cNvSpPr>
          <p:nvPr/>
        </p:nvSpPr>
        <p:spPr bwMode="auto">
          <a:xfrm>
            <a:off x="3810000" y="0"/>
            <a:ext cx="5181600" cy="1570038"/>
          </a:xfrm>
          <a:prstGeom prst="rect">
            <a:avLst/>
          </a:prstGeom>
          <a:noFill/>
          <a:ln w="9525">
            <a:noFill/>
            <a:miter lim="800000"/>
            <a:headEnd/>
            <a:tailEnd/>
          </a:ln>
        </p:spPr>
        <p:txBody>
          <a:bodyPr>
            <a:spAutoFit/>
          </a:bodyPr>
          <a:lstStyle/>
          <a:p>
            <a:pPr algn="ctr"/>
            <a:r>
              <a:rPr lang="en-US" sz="4800" b="1" dirty="0">
                <a:latin typeface="Calibri" pitchFamily="34" charset="0"/>
              </a:rPr>
              <a:t>Fear of Becoming Irrelevant</a:t>
            </a:r>
          </a:p>
        </p:txBody>
      </p:sp>
      <p:sp>
        <p:nvSpPr>
          <p:cNvPr id="5" name="TextBox 4"/>
          <p:cNvSpPr txBox="1"/>
          <p:nvPr/>
        </p:nvSpPr>
        <p:spPr>
          <a:xfrm>
            <a:off x="0" y="5105400"/>
            <a:ext cx="9144000" cy="1546225"/>
          </a:xfrm>
          <a:prstGeom prst="rect">
            <a:avLst/>
          </a:prstGeom>
          <a:noFill/>
        </p:spPr>
        <p:txBody>
          <a:bodyPr>
            <a:spAutoFit/>
          </a:bodyPr>
          <a:lstStyle/>
          <a:p>
            <a:pPr fontAlgn="auto">
              <a:spcBef>
                <a:spcPts val="0"/>
              </a:spcBef>
              <a:spcAft>
                <a:spcPts val="0"/>
              </a:spcAft>
              <a:defRPr/>
            </a:pPr>
            <a:r>
              <a:rPr lang="en-US" sz="2800" i="1" dirty="0">
                <a:latin typeface="+mn-lt"/>
                <a:cs typeface="+mn-cs"/>
              </a:rPr>
              <a:t>“Human beings need to be needed, and they need to be reminded of this pretty much every day. They need to know they are helping others, not merely serving themselves”</a:t>
            </a:r>
          </a:p>
          <a:p>
            <a:pPr fontAlgn="auto">
              <a:spcBef>
                <a:spcPts val="0"/>
              </a:spcBef>
              <a:spcAft>
                <a:spcPts val="0"/>
              </a:spcAft>
              <a:defRPr/>
            </a:pPr>
            <a:r>
              <a:rPr lang="en-US" sz="1050" dirty="0">
                <a:latin typeface="+mn-lt"/>
                <a:cs typeface="+mn-cs"/>
              </a:rPr>
              <a:t>- Patrick </a:t>
            </a:r>
            <a:r>
              <a:rPr lang="en-US" sz="1050" dirty="0">
                <a:latin typeface="+mn-lt"/>
                <a:cs typeface="+mn-cs"/>
              </a:rPr>
              <a:t>Lencioni</a:t>
            </a:r>
            <a:r>
              <a:rPr lang="en-US" sz="1050" dirty="0">
                <a:latin typeface="+mn-lt"/>
                <a:cs typeface="+mn-cs"/>
              </a:rPr>
              <a:t> – The Three Signs of a Miserable Job. Page 232</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TotalTime>
  <Words>473</Words>
  <Application>Microsoft Office PowerPoint</Application>
  <PresentationFormat>On-screen Show (4:3)</PresentationFormat>
  <Paragraphs>84</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cardus</dc:creator>
  <cp:lastModifiedBy>michael cardus</cp:lastModifiedBy>
  <cp:revision>30</cp:revision>
  <dcterms:created xsi:type="dcterms:W3CDTF">2009-01-18T22:54:07Z</dcterms:created>
  <dcterms:modified xsi:type="dcterms:W3CDTF">2009-04-18T10:50:02Z</dcterms:modified>
</cp:coreProperties>
</file>